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sldIdLst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059E93-58C5-4F50-BC2E-D96053ED61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71B72C3-105C-4507-960A-824C4C796914}">
      <dgm:prSet/>
      <dgm:spPr/>
      <dgm:t>
        <a:bodyPr/>
        <a:lstStyle/>
        <a:p>
          <a:r>
            <a:rPr lang="en-US"/>
            <a:t>Complete a comprehensive design document</a:t>
          </a:r>
        </a:p>
      </dgm:t>
    </dgm:pt>
    <dgm:pt modelId="{AD041E29-CA05-4FA0-B956-EDABC122D4F4}" type="parTrans" cxnId="{1E6BB412-FE7A-4731-87C3-751428A8E0E3}">
      <dgm:prSet/>
      <dgm:spPr/>
      <dgm:t>
        <a:bodyPr/>
        <a:lstStyle/>
        <a:p>
          <a:endParaRPr lang="en-US"/>
        </a:p>
      </dgm:t>
    </dgm:pt>
    <dgm:pt modelId="{437DD557-C4F5-43E1-8B11-EF0548F5282B}" type="sibTrans" cxnId="{1E6BB412-FE7A-4731-87C3-751428A8E0E3}">
      <dgm:prSet/>
      <dgm:spPr/>
      <dgm:t>
        <a:bodyPr/>
        <a:lstStyle/>
        <a:p>
          <a:endParaRPr lang="en-US"/>
        </a:p>
      </dgm:t>
    </dgm:pt>
    <dgm:pt modelId="{1A59895E-F090-47B9-A758-B3C6D8FA2041}">
      <dgm:prSet/>
      <dgm:spPr/>
      <dgm:t>
        <a:bodyPr/>
        <a:lstStyle/>
        <a:p>
          <a:r>
            <a:rPr lang="en-US"/>
            <a:t>Baseline system architecture implementation</a:t>
          </a:r>
        </a:p>
      </dgm:t>
    </dgm:pt>
    <dgm:pt modelId="{8DCABBAA-04B0-4AD3-BACE-A51EA0F32603}" type="parTrans" cxnId="{8071B94E-8A5A-432D-B2DF-BC5B328AB13A}">
      <dgm:prSet/>
      <dgm:spPr/>
      <dgm:t>
        <a:bodyPr/>
        <a:lstStyle/>
        <a:p>
          <a:endParaRPr lang="en-US"/>
        </a:p>
      </dgm:t>
    </dgm:pt>
    <dgm:pt modelId="{8559FD3C-DCEB-464B-8103-D5CD80543B95}" type="sibTrans" cxnId="{8071B94E-8A5A-432D-B2DF-BC5B328AB13A}">
      <dgm:prSet/>
      <dgm:spPr/>
      <dgm:t>
        <a:bodyPr/>
        <a:lstStyle/>
        <a:p>
          <a:endParaRPr lang="en-US"/>
        </a:p>
      </dgm:t>
    </dgm:pt>
    <dgm:pt modelId="{9723B1BC-5E52-4503-BE47-1735571FFF59}">
      <dgm:prSet/>
      <dgm:spPr/>
      <dgm:t>
        <a:bodyPr/>
        <a:lstStyle/>
        <a:p>
          <a:r>
            <a:rPr lang="en-US" dirty="0"/>
            <a:t>Develop test scenarios</a:t>
          </a:r>
        </a:p>
      </dgm:t>
    </dgm:pt>
    <dgm:pt modelId="{E62686C4-9A8F-435C-85AF-2254C1F25036}" type="parTrans" cxnId="{E6974E30-A681-4668-9DE4-2F9410415710}">
      <dgm:prSet/>
      <dgm:spPr/>
      <dgm:t>
        <a:bodyPr/>
        <a:lstStyle/>
        <a:p>
          <a:endParaRPr lang="en-US"/>
        </a:p>
      </dgm:t>
    </dgm:pt>
    <dgm:pt modelId="{A519B442-511A-42CE-A534-F8AD9230AB1D}" type="sibTrans" cxnId="{E6974E30-A681-4668-9DE4-2F9410415710}">
      <dgm:prSet/>
      <dgm:spPr/>
      <dgm:t>
        <a:bodyPr/>
        <a:lstStyle/>
        <a:p>
          <a:endParaRPr lang="en-US"/>
        </a:p>
      </dgm:t>
    </dgm:pt>
    <dgm:pt modelId="{215DAA89-3BFF-4856-99A4-41DC7620C3F7}">
      <dgm:prSet/>
      <dgm:spPr/>
      <dgm:t>
        <a:bodyPr/>
        <a:lstStyle/>
        <a:p>
          <a:r>
            <a:rPr lang="en-US"/>
            <a:t>Algorithms developed</a:t>
          </a:r>
        </a:p>
      </dgm:t>
    </dgm:pt>
    <dgm:pt modelId="{CC69D83D-331B-49F8-A71D-D9EBCCAE9C6D}" type="parTrans" cxnId="{9DD656D8-76CB-4B7E-90DC-ACEF3104EC48}">
      <dgm:prSet/>
      <dgm:spPr/>
      <dgm:t>
        <a:bodyPr/>
        <a:lstStyle/>
        <a:p>
          <a:endParaRPr lang="en-US"/>
        </a:p>
      </dgm:t>
    </dgm:pt>
    <dgm:pt modelId="{EFFCEFC6-FE21-40F5-8EFB-12DBC4E27B72}" type="sibTrans" cxnId="{9DD656D8-76CB-4B7E-90DC-ACEF3104EC48}">
      <dgm:prSet/>
      <dgm:spPr/>
      <dgm:t>
        <a:bodyPr/>
        <a:lstStyle/>
        <a:p>
          <a:endParaRPr lang="en-US"/>
        </a:p>
      </dgm:t>
    </dgm:pt>
    <dgm:pt modelId="{4CE7CF63-3803-421E-AAFB-38C1357436BE}">
      <dgm:prSet/>
      <dgm:spPr/>
      <dgm:t>
        <a:bodyPr/>
        <a:lstStyle/>
        <a:p>
          <a:r>
            <a:rPr lang="en-US" dirty="0"/>
            <a:t>Algorithm testing</a:t>
          </a:r>
        </a:p>
      </dgm:t>
    </dgm:pt>
    <dgm:pt modelId="{DC0B0664-A381-4D45-8FDF-9D576F5C47DA}" type="parTrans" cxnId="{A585B4C4-385D-4E69-A429-C2B572D733D2}">
      <dgm:prSet/>
      <dgm:spPr/>
      <dgm:t>
        <a:bodyPr/>
        <a:lstStyle/>
        <a:p>
          <a:endParaRPr lang="en-US"/>
        </a:p>
      </dgm:t>
    </dgm:pt>
    <dgm:pt modelId="{B781A5EB-67FA-4505-BC5E-905568099281}" type="sibTrans" cxnId="{A585B4C4-385D-4E69-A429-C2B572D733D2}">
      <dgm:prSet/>
      <dgm:spPr/>
      <dgm:t>
        <a:bodyPr/>
        <a:lstStyle/>
        <a:p>
          <a:endParaRPr lang="en-US"/>
        </a:p>
      </dgm:t>
    </dgm:pt>
    <dgm:pt modelId="{74B872CE-1650-441B-92E3-DF711D484265}" type="pres">
      <dgm:prSet presAssocID="{1D059E93-58C5-4F50-BC2E-D96053ED618E}" presName="root" presStyleCnt="0">
        <dgm:presLayoutVars>
          <dgm:dir/>
          <dgm:resizeHandles val="exact"/>
        </dgm:presLayoutVars>
      </dgm:prSet>
      <dgm:spPr/>
    </dgm:pt>
    <dgm:pt modelId="{F2BE9339-7AED-4657-9081-137149D2158A}" type="pres">
      <dgm:prSet presAssocID="{471B72C3-105C-4507-960A-824C4C796914}" presName="compNode" presStyleCnt="0"/>
      <dgm:spPr/>
    </dgm:pt>
    <dgm:pt modelId="{853B8054-9105-4483-AB90-67ED52AD1E43}" type="pres">
      <dgm:prSet presAssocID="{471B72C3-105C-4507-960A-824C4C796914}" presName="bgRect" presStyleLbl="bgShp" presStyleIdx="0" presStyleCnt="5"/>
      <dgm:spPr/>
    </dgm:pt>
    <dgm:pt modelId="{AC397E48-6397-435D-942F-339D3EC9C6B2}" type="pres">
      <dgm:prSet presAssocID="{471B72C3-105C-4507-960A-824C4C79691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49F04788-B9BD-46D6-A658-A3918D21F3C9}" type="pres">
      <dgm:prSet presAssocID="{471B72C3-105C-4507-960A-824C4C796914}" presName="spaceRect" presStyleCnt="0"/>
      <dgm:spPr/>
    </dgm:pt>
    <dgm:pt modelId="{1D0EE58C-8990-4530-A9AB-10B74E2E1B2C}" type="pres">
      <dgm:prSet presAssocID="{471B72C3-105C-4507-960A-824C4C796914}" presName="parTx" presStyleLbl="revTx" presStyleIdx="0" presStyleCnt="5">
        <dgm:presLayoutVars>
          <dgm:chMax val="0"/>
          <dgm:chPref val="0"/>
        </dgm:presLayoutVars>
      </dgm:prSet>
      <dgm:spPr/>
    </dgm:pt>
    <dgm:pt modelId="{F4AF4844-E3FB-4C9A-8688-5A87A0B7646D}" type="pres">
      <dgm:prSet presAssocID="{437DD557-C4F5-43E1-8B11-EF0548F5282B}" presName="sibTrans" presStyleCnt="0"/>
      <dgm:spPr/>
    </dgm:pt>
    <dgm:pt modelId="{12DB0D65-D3B3-4A46-8E1C-BC93F5911A73}" type="pres">
      <dgm:prSet presAssocID="{1A59895E-F090-47B9-A758-B3C6D8FA2041}" presName="compNode" presStyleCnt="0"/>
      <dgm:spPr/>
    </dgm:pt>
    <dgm:pt modelId="{7476CDDD-8F7C-43A4-8CE1-6880882EE94D}" type="pres">
      <dgm:prSet presAssocID="{1A59895E-F090-47B9-A758-B3C6D8FA2041}" presName="bgRect" presStyleLbl="bgShp" presStyleIdx="1" presStyleCnt="5"/>
      <dgm:spPr/>
    </dgm:pt>
    <dgm:pt modelId="{145E0BB7-FB4B-42E2-A940-0142DD713761}" type="pres">
      <dgm:prSet presAssocID="{1A59895E-F090-47B9-A758-B3C6D8FA204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072242D-0EA0-494A-A743-B695F31E4C7A}" type="pres">
      <dgm:prSet presAssocID="{1A59895E-F090-47B9-A758-B3C6D8FA2041}" presName="spaceRect" presStyleCnt="0"/>
      <dgm:spPr/>
    </dgm:pt>
    <dgm:pt modelId="{3E624BB0-0B22-43F0-9745-1BFAF5DECBF7}" type="pres">
      <dgm:prSet presAssocID="{1A59895E-F090-47B9-A758-B3C6D8FA2041}" presName="parTx" presStyleLbl="revTx" presStyleIdx="1" presStyleCnt="5">
        <dgm:presLayoutVars>
          <dgm:chMax val="0"/>
          <dgm:chPref val="0"/>
        </dgm:presLayoutVars>
      </dgm:prSet>
      <dgm:spPr/>
    </dgm:pt>
    <dgm:pt modelId="{270A6CB5-A17E-4B9B-9282-7BC4502BE404}" type="pres">
      <dgm:prSet presAssocID="{8559FD3C-DCEB-464B-8103-D5CD80543B95}" presName="sibTrans" presStyleCnt="0"/>
      <dgm:spPr/>
    </dgm:pt>
    <dgm:pt modelId="{8C52868D-FEB2-4D0F-B1BC-DF283F196B3D}" type="pres">
      <dgm:prSet presAssocID="{9723B1BC-5E52-4503-BE47-1735571FFF59}" presName="compNode" presStyleCnt="0"/>
      <dgm:spPr/>
    </dgm:pt>
    <dgm:pt modelId="{23020DB2-C7FB-42D3-BEEA-F914C45A3FA9}" type="pres">
      <dgm:prSet presAssocID="{9723B1BC-5E52-4503-BE47-1735571FFF59}" presName="bgRect" presStyleLbl="bgShp" presStyleIdx="2" presStyleCnt="5"/>
      <dgm:spPr/>
    </dgm:pt>
    <dgm:pt modelId="{F64AFAD1-2D25-4C97-A006-4DB0638620FE}" type="pres">
      <dgm:prSet presAssocID="{9723B1BC-5E52-4503-BE47-1735571FFF5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7A890DA-9199-4A30-848E-708773A5D3CB}" type="pres">
      <dgm:prSet presAssocID="{9723B1BC-5E52-4503-BE47-1735571FFF59}" presName="spaceRect" presStyleCnt="0"/>
      <dgm:spPr/>
    </dgm:pt>
    <dgm:pt modelId="{102D08A6-06CD-4C64-BBE1-D6CB33114A9E}" type="pres">
      <dgm:prSet presAssocID="{9723B1BC-5E52-4503-BE47-1735571FFF59}" presName="parTx" presStyleLbl="revTx" presStyleIdx="2" presStyleCnt="5">
        <dgm:presLayoutVars>
          <dgm:chMax val="0"/>
          <dgm:chPref val="0"/>
        </dgm:presLayoutVars>
      </dgm:prSet>
      <dgm:spPr/>
    </dgm:pt>
    <dgm:pt modelId="{842FAB56-4C76-4FA9-9062-8D1220679349}" type="pres">
      <dgm:prSet presAssocID="{A519B442-511A-42CE-A534-F8AD9230AB1D}" presName="sibTrans" presStyleCnt="0"/>
      <dgm:spPr/>
    </dgm:pt>
    <dgm:pt modelId="{3DF1041B-833F-4EF5-AA64-AF2DD139D395}" type="pres">
      <dgm:prSet presAssocID="{215DAA89-3BFF-4856-99A4-41DC7620C3F7}" presName="compNode" presStyleCnt="0"/>
      <dgm:spPr/>
    </dgm:pt>
    <dgm:pt modelId="{8F29EC29-FBBD-41EE-BC4D-E0C6499277E9}" type="pres">
      <dgm:prSet presAssocID="{215DAA89-3BFF-4856-99A4-41DC7620C3F7}" presName="bgRect" presStyleLbl="bgShp" presStyleIdx="3" presStyleCnt="5"/>
      <dgm:spPr/>
    </dgm:pt>
    <dgm:pt modelId="{7BBBE375-99BC-4D25-87E6-CC0BB6026ED2}" type="pres">
      <dgm:prSet presAssocID="{215DAA89-3BFF-4856-99A4-41DC7620C3F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AEB4A77-5276-4200-A2FD-08ACCBCB085C}" type="pres">
      <dgm:prSet presAssocID="{215DAA89-3BFF-4856-99A4-41DC7620C3F7}" presName="spaceRect" presStyleCnt="0"/>
      <dgm:spPr/>
    </dgm:pt>
    <dgm:pt modelId="{792ED053-96E2-4FC2-AE24-F15B872C74A4}" type="pres">
      <dgm:prSet presAssocID="{215DAA89-3BFF-4856-99A4-41DC7620C3F7}" presName="parTx" presStyleLbl="revTx" presStyleIdx="3" presStyleCnt="5">
        <dgm:presLayoutVars>
          <dgm:chMax val="0"/>
          <dgm:chPref val="0"/>
        </dgm:presLayoutVars>
      </dgm:prSet>
      <dgm:spPr/>
    </dgm:pt>
    <dgm:pt modelId="{3020719F-3C3A-4F8D-A6D5-AA2379F2EB5C}" type="pres">
      <dgm:prSet presAssocID="{EFFCEFC6-FE21-40F5-8EFB-12DBC4E27B72}" presName="sibTrans" presStyleCnt="0"/>
      <dgm:spPr/>
    </dgm:pt>
    <dgm:pt modelId="{F3E99658-8DB2-4336-883F-AA76FCDB675F}" type="pres">
      <dgm:prSet presAssocID="{4CE7CF63-3803-421E-AAFB-38C1357436BE}" presName="compNode" presStyleCnt="0"/>
      <dgm:spPr/>
    </dgm:pt>
    <dgm:pt modelId="{256EF5E2-DE7F-4058-9E68-9338E5389EBC}" type="pres">
      <dgm:prSet presAssocID="{4CE7CF63-3803-421E-AAFB-38C1357436BE}" presName="bgRect" presStyleLbl="bgShp" presStyleIdx="4" presStyleCnt="5"/>
      <dgm:spPr/>
    </dgm:pt>
    <dgm:pt modelId="{605C4982-8815-4C44-914E-AF0F29B37090}" type="pres">
      <dgm:prSet presAssocID="{4CE7CF63-3803-421E-AAFB-38C1357436B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C225618E-7CAE-42C7-ADED-C4E6B2EF076E}" type="pres">
      <dgm:prSet presAssocID="{4CE7CF63-3803-421E-AAFB-38C1357436BE}" presName="spaceRect" presStyleCnt="0"/>
      <dgm:spPr/>
    </dgm:pt>
    <dgm:pt modelId="{3BB63DCE-99D6-4CA4-90A0-3102068240D4}" type="pres">
      <dgm:prSet presAssocID="{4CE7CF63-3803-421E-AAFB-38C1357436B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E6BB412-FE7A-4731-87C3-751428A8E0E3}" srcId="{1D059E93-58C5-4F50-BC2E-D96053ED618E}" destId="{471B72C3-105C-4507-960A-824C4C796914}" srcOrd="0" destOrd="0" parTransId="{AD041E29-CA05-4FA0-B956-EDABC122D4F4}" sibTransId="{437DD557-C4F5-43E1-8B11-EF0548F5282B}"/>
    <dgm:cxn modelId="{F384BF18-9F91-429D-BB4B-C882F3F62797}" type="presOf" srcId="{4CE7CF63-3803-421E-AAFB-38C1357436BE}" destId="{3BB63DCE-99D6-4CA4-90A0-3102068240D4}" srcOrd="0" destOrd="0" presId="urn:microsoft.com/office/officeart/2018/2/layout/IconVerticalSolidList"/>
    <dgm:cxn modelId="{E6974E30-A681-4668-9DE4-2F9410415710}" srcId="{1D059E93-58C5-4F50-BC2E-D96053ED618E}" destId="{9723B1BC-5E52-4503-BE47-1735571FFF59}" srcOrd="2" destOrd="0" parTransId="{E62686C4-9A8F-435C-85AF-2254C1F25036}" sibTransId="{A519B442-511A-42CE-A534-F8AD9230AB1D}"/>
    <dgm:cxn modelId="{29434046-F0FB-43BC-8113-49FD42FB7EE6}" type="presOf" srcId="{215DAA89-3BFF-4856-99A4-41DC7620C3F7}" destId="{792ED053-96E2-4FC2-AE24-F15B872C74A4}" srcOrd="0" destOrd="0" presId="urn:microsoft.com/office/officeart/2018/2/layout/IconVerticalSolidList"/>
    <dgm:cxn modelId="{8071B94E-8A5A-432D-B2DF-BC5B328AB13A}" srcId="{1D059E93-58C5-4F50-BC2E-D96053ED618E}" destId="{1A59895E-F090-47B9-A758-B3C6D8FA2041}" srcOrd="1" destOrd="0" parTransId="{8DCABBAA-04B0-4AD3-BACE-A51EA0F32603}" sibTransId="{8559FD3C-DCEB-464B-8103-D5CD80543B95}"/>
    <dgm:cxn modelId="{D2B0D082-8F6F-41BE-9ACC-B4CF6B145FFB}" type="presOf" srcId="{1A59895E-F090-47B9-A758-B3C6D8FA2041}" destId="{3E624BB0-0B22-43F0-9745-1BFAF5DECBF7}" srcOrd="0" destOrd="0" presId="urn:microsoft.com/office/officeart/2018/2/layout/IconVerticalSolidList"/>
    <dgm:cxn modelId="{711E2789-4C87-40CC-8D99-2BBC4CCD2DAF}" type="presOf" srcId="{1D059E93-58C5-4F50-BC2E-D96053ED618E}" destId="{74B872CE-1650-441B-92E3-DF711D484265}" srcOrd="0" destOrd="0" presId="urn:microsoft.com/office/officeart/2018/2/layout/IconVerticalSolidList"/>
    <dgm:cxn modelId="{847469BF-E7F7-4B1E-AB14-D4A233009210}" type="presOf" srcId="{9723B1BC-5E52-4503-BE47-1735571FFF59}" destId="{102D08A6-06CD-4C64-BBE1-D6CB33114A9E}" srcOrd="0" destOrd="0" presId="urn:microsoft.com/office/officeart/2018/2/layout/IconVerticalSolidList"/>
    <dgm:cxn modelId="{A585B4C4-385D-4E69-A429-C2B572D733D2}" srcId="{1D059E93-58C5-4F50-BC2E-D96053ED618E}" destId="{4CE7CF63-3803-421E-AAFB-38C1357436BE}" srcOrd="4" destOrd="0" parTransId="{DC0B0664-A381-4D45-8FDF-9D576F5C47DA}" sibTransId="{B781A5EB-67FA-4505-BC5E-905568099281}"/>
    <dgm:cxn modelId="{9DD656D8-76CB-4B7E-90DC-ACEF3104EC48}" srcId="{1D059E93-58C5-4F50-BC2E-D96053ED618E}" destId="{215DAA89-3BFF-4856-99A4-41DC7620C3F7}" srcOrd="3" destOrd="0" parTransId="{CC69D83D-331B-49F8-A71D-D9EBCCAE9C6D}" sibTransId="{EFFCEFC6-FE21-40F5-8EFB-12DBC4E27B72}"/>
    <dgm:cxn modelId="{5B2DBDE7-3116-41BE-9605-F344F7D8E7D2}" type="presOf" srcId="{471B72C3-105C-4507-960A-824C4C796914}" destId="{1D0EE58C-8990-4530-A9AB-10B74E2E1B2C}" srcOrd="0" destOrd="0" presId="urn:microsoft.com/office/officeart/2018/2/layout/IconVerticalSolidList"/>
    <dgm:cxn modelId="{1720738B-D29B-4BAE-8730-D5F5C94A15DF}" type="presParOf" srcId="{74B872CE-1650-441B-92E3-DF711D484265}" destId="{F2BE9339-7AED-4657-9081-137149D2158A}" srcOrd="0" destOrd="0" presId="urn:microsoft.com/office/officeart/2018/2/layout/IconVerticalSolidList"/>
    <dgm:cxn modelId="{B8EEF892-F72D-4761-8FBC-481AE03F9C2A}" type="presParOf" srcId="{F2BE9339-7AED-4657-9081-137149D2158A}" destId="{853B8054-9105-4483-AB90-67ED52AD1E43}" srcOrd="0" destOrd="0" presId="urn:microsoft.com/office/officeart/2018/2/layout/IconVerticalSolidList"/>
    <dgm:cxn modelId="{9544964F-F885-4020-A655-D6BE62C09B1E}" type="presParOf" srcId="{F2BE9339-7AED-4657-9081-137149D2158A}" destId="{AC397E48-6397-435D-942F-339D3EC9C6B2}" srcOrd="1" destOrd="0" presId="urn:microsoft.com/office/officeart/2018/2/layout/IconVerticalSolidList"/>
    <dgm:cxn modelId="{96727364-50E0-49D7-8603-0E9833798B18}" type="presParOf" srcId="{F2BE9339-7AED-4657-9081-137149D2158A}" destId="{49F04788-B9BD-46D6-A658-A3918D21F3C9}" srcOrd="2" destOrd="0" presId="urn:microsoft.com/office/officeart/2018/2/layout/IconVerticalSolidList"/>
    <dgm:cxn modelId="{8765CD6B-5D49-45A2-AA7E-7084B3B4C58C}" type="presParOf" srcId="{F2BE9339-7AED-4657-9081-137149D2158A}" destId="{1D0EE58C-8990-4530-A9AB-10B74E2E1B2C}" srcOrd="3" destOrd="0" presId="urn:microsoft.com/office/officeart/2018/2/layout/IconVerticalSolidList"/>
    <dgm:cxn modelId="{5AB47C5B-E5E5-44EB-96B1-7FCB21862362}" type="presParOf" srcId="{74B872CE-1650-441B-92E3-DF711D484265}" destId="{F4AF4844-E3FB-4C9A-8688-5A87A0B7646D}" srcOrd="1" destOrd="0" presId="urn:microsoft.com/office/officeart/2018/2/layout/IconVerticalSolidList"/>
    <dgm:cxn modelId="{8486EB71-B5CC-404D-8848-196244E49E46}" type="presParOf" srcId="{74B872CE-1650-441B-92E3-DF711D484265}" destId="{12DB0D65-D3B3-4A46-8E1C-BC93F5911A73}" srcOrd="2" destOrd="0" presId="urn:microsoft.com/office/officeart/2018/2/layout/IconVerticalSolidList"/>
    <dgm:cxn modelId="{1C762F08-FBFF-421A-9D2B-1E226C9C77ED}" type="presParOf" srcId="{12DB0D65-D3B3-4A46-8E1C-BC93F5911A73}" destId="{7476CDDD-8F7C-43A4-8CE1-6880882EE94D}" srcOrd="0" destOrd="0" presId="urn:microsoft.com/office/officeart/2018/2/layout/IconVerticalSolidList"/>
    <dgm:cxn modelId="{B12C83B2-83E5-478D-B71D-7F11D75650FC}" type="presParOf" srcId="{12DB0D65-D3B3-4A46-8E1C-BC93F5911A73}" destId="{145E0BB7-FB4B-42E2-A940-0142DD713761}" srcOrd="1" destOrd="0" presId="urn:microsoft.com/office/officeart/2018/2/layout/IconVerticalSolidList"/>
    <dgm:cxn modelId="{00EC7A3F-141B-41D9-9747-A825EA7E2AAB}" type="presParOf" srcId="{12DB0D65-D3B3-4A46-8E1C-BC93F5911A73}" destId="{E072242D-0EA0-494A-A743-B695F31E4C7A}" srcOrd="2" destOrd="0" presId="urn:microsoft.com/office/officeart/2018/2/layout/IconVerticalSolidList"/>
    <dgm:cxn modelId="{3B61677D-C0E7-4897-9EC5-FEE90F970258}" type="presParOf" srcId="{12DB0D65-D3B3-4A46-8E1C-BC93F5911A73}" destId="{3E624BB0-0B22-43F0-9745-1BFAF5DECBF7}" srcOrd="3" destOrd="0" presId="urn:microsoft.com/office/officeart/2018/2/layout/IconVerticalSolidList"/>
    <dgm:cxn modelId="{8319163D-D5AE-4728-ADA2-C05A6883D90A}" type="presParOf" srcId="{74B872CE-1650-441B-92E3-DF711D484265}" destId="{270A6CB5-A17E-4B9B-9282-7BC4502BE404}" srcOrd="3" destOrd="0" presId="urn:microsoft.com/office/officeart/2018/2/layout/IconVerticalSolidList"/>
    <dgm:cxn modelId="{09A3FF2F-8870-447A-9891-BB501570086A}" type="presParOf" srcId="{74B872CE-1650-441B-92E3-DF711D484265}" destId="{8C52868D-FEB2-4D0F-B1BC-DF283F196B3D}" srcOrd="4" destOrd="0" presId="urn:microsoft.com/office/officeart/2018/2/layout/IconVerticalSolidList"/>
    <dgm:cxn modelId="{986E1C60-C8E7-449B-8FC9-438A706CFB18}" type="presParOf" srcId="{8C52868D-FEB2-4D0F-B1BC-DF283F196B3D}" destId="{23020DB2-C7FB-42D3-BEEA-F914C45A3FA9}" srcOrd="0" destOrd="0" presId="urn:microsoft.com/office/officeart/2018/2/layout/IconVerticalSolidList"/>
    <dgm:cxn modelId="{8731C4DF-5772-4F65-86A3-48C60C2AAC3E}" type="presParOf" srcId="{8C52868D-FEB2-4D0F-B1BC-DF283F196B3D}" destId="{F64AFAD1-2D25-4C97-A006-4DB0638620FE}" srcOrd="1" destOrd="0" presId="urn:microsoft.com/office/officeart/2018/2/layout/IconVerticalSolidList"/>
    <dgm:cxn modelId="{59120E69-2E71-4AB3-858B-6FFECED80A08}" type="presParOf" srcId="{8C52868D-FEB2-4D0F-B1BC-DF283F196B3D}" destId="{C7A890DA-9199-4A30-848E-708773A5D3CB}" srcOrd="2" destOrd="0" presId="urn:microsoft.com/office/officeart/2018/2/layout/IconVerticalSolidList"/>
    <dgm:cxn modelId="{923C4AAB-1CE9-4AE7-8EEB-70ABE2F769D5}" type="presParOf" srcId="{8C52868D-FEB2-4D0F-B1BC-DF283F196B3D}" destId="{102D08A6-06CD-4C64-BBE1-D6CB33114A9E}" srcOrd="3" destOrd="0" presId="urn:microsoft.com/office/officeart/2018/2/layout/IconVerticalSolidList"/>
    <dgm:cxn modelId="{B5AF7E46-ECD6-4797-8936-226A1A1DEB8F}" type="presParOf" srcId="{74B872CE-1650-441B-92E3-DF711D484265}" destId="{842FAB56-4C76-4FA9-9062-8D1220679349}" srcOrd="5" destOrd="0" presId="urn:microsoft.com/office/officeart/2018/2/layout/IconVerticalSolidList"/>
    <dgm:cxn modelId="{2EBD7278-7234-4974-B9B0-8A2431C9D5BE}" type="presParOf" srcId="{74B872CE-1650-441B-92E3-DF711D484265}" destId="{3DF1041B-833F-4EF5-AA64-AF2DD139D395}" srcOrd="6" destOrd="0" presId="urn:microsoft.com/office/officeart/2018/2/layout/IconVerticalSolidList"/>
    <dgm:cxn modelId="{927F6DAD-1654-4B06-BFF0-42791CDFBDDA}" type="presParOf" srcId="{3DF1041B-833F-4EF5-AA64-AF2DD139D395}" destId="{8F29EC29-FBBD-41EE-BC4D-E0C6499277E9}" srcOrd="0" destOrd="0" presId="urn:microsoft.com/office/officeart/2018/2/layout/IconVerticalSolidList"/>
    <dgm:cxn modelId="{D7095E77-BBB2-4BBE-9677-F3D6CC6A1F06}" type="presParOf" srcId="{3DF1041B-833F-4EF5-AA64-AF2DD139D395}" destId="{7BBBE375-99BC-4D25-87E6-CC0BB6026ED2}" srcOrd="1" destOrd="0" presId="urn:microsoft.com/office/officeart/2018/2/layout/IconVerticalSolidList"/>
    <dgm:cxn modelId="{AB8E2BB0-789C-4D5F-A93B-74E7D3BA8A91}" type="presParOf" srcId="{3DF1041B-833F-4EF5-AA64-AF2DD139D395}" destId="{AAEB4A77-5276-4200-A2FD-08ACCBCB085C}" srcOrd="2" destOrd="0" presId="urn:microsoft.com/office/officeart/2018/2/layout/IconVerticalSolidList"/>
    <dgm:cxn modelId="{CE693A13-E8BA-4E89-A92F-072367FFD231}" type="presParOf" srcId="{3DF1041B-833F-4EF5-AA64-AF2DD139D395}" destId="{792ED053-96E2-4FC2-AE24-F15B872C74A4}" srcOrd="3" destOrd="0" presId="urn:microsoft.com/office/officeart/2018/2/layout/IconVerticalSolidList"/>
    <dgm:cxn modelId="{106EB31A-0B08-44D2-ABBF-AB4EB01DE243}" type="presParOf" srcId="{74B872CE-1650-441B-92E3-DF711D484265}" destId="{3020719F-3C3A-4F8D-A6D5-AA2379F2EB5C}" srcOrd="7" destOrd="0" presId="urn:microsoft.com/office/officeart/2018/2/layout/IconVerticalSolidList"/>
    <dgm:cxn modelId="{A763953F-230F-49BF-B76B-7000DC5647B8}" type="presParOf" srcId="{74B872CE-1650-441B-92E3-DF711D484265}" destId="{F3E99658-8DB2-4336-883F-AA76FCDB675F}" srcOrd="8" destOrd="0" presId="urn:microsoft.com/office/officeart/2018/2/layout/IconVerticalSolidList"/>
    <dgm:cxn modelId="{9FC8242C-88C5-4651-BC68-558A297C9ED6}" type="presParOf" srcId="{F3E99658-8DB2-4336-883F-AA76FCDB675F}" destId="{256EF5E2-DE7F-4058-9E68-9338E5389EBC}" srcOrd="0" destOrd="0" presId="urn:microsoft.com/office/officeart/2018/2/layout/IconVerticalSolidList"/>
    <dgm:cxn modelId="{BEA2772A-8B56-4913-8768-89B1C7BA541F}" type="presParOf" srcId="{F3E99658-8DB2-4336-883F-AA76FCDB675F}" destId="{605C4982-8815-4C44-914E-AF0F29B37090}" srcOrd="1" destOrd="0" presId="urn:microsoft.com/office/officeart/2018/2/layout/IconVerticalSolidList"/>
    <dgm:cxn modelId="{088C2D37-EC83-405A-8466-E52678AF3F52}" type="presParOf" srcId="{F3E99658-8DB2-4336-883F-AA76FCDB675F}" destId="{C225618E-7CAE-42C7-ADED-C4E6B2EF076E}" srcOrd="2" destOrd="0" presId="urn:microsoft.com/office/officeart/2018/2/layout/IconVerticalSolidList"/>
    <dgm:cxn modelId="{68989350-1B98-4788-A803-7ABDE6FD8E83}" type="presParOf" srcId="{F3E99658-8DB2-4336-883F-AA76FCDB675F}" destId="{3BB63DCE-99D6-4CA4-90A0-3102068240D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42AB8-6A47-42B8-8D95-0CD02A5F6796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CD4988-6E86-4B04-BDCF-219996BBBC7A}">
      <dgm:prSet/>
      <dgm:spPr/>
      <dgm:t>
        <a:bodyPr/>
        <a:lstStyle/>
        <a:p>
          <a:pPr>
            <a:defRPr b="1"/>
          </a:pPr>
          <a:r>
            <a:rPr lang="en-US" dirty="0"/>
            <a:t>30 Sep.</a:t>
          </a:r>
        </a:p>
      </dgm:t>
    </dgm:pt>
    <dgm:pt modelId="{7C5ABE0F-757A-418E-A510-C9669FD7995C}" type="parTrans" cxnId="{53C59FC2-50BF-44B0-817D-F2C31DF7B37B}">
      <dgm:prSet/>
      <dgm:spPr/>
      <dgm:t>
        <a:bodyPr/>
        <a:lstStyle/>
        <a:p>
          <a:endParaRPr lang="en-US"/>
        </a:p>
      </dgm:t>
    </dgm:pt>
    <dgm:pt modelId="{9BF99803-8A31-4B05-8727-076CBEA4D4FA}" type="sibTrans" cxnId="{53C59FC2-50BF-44B0-817D-F2C31DF7B37B}">
      <dgm:prSet/>
      <dgm:spPr/>
      <dgm:t>
        <a:bodyPr/>
        <a:lstStyle/>
        <a:p>
          <a:endParaRPr lang="en-US"/>
        </a:p>
      </dgm:t>
    </dgm:pt>
    <dgm:pt modelId="{7E3749C9-65CB-4D41-8DCD-E30B92378960}">
      <dgm:prSet/>
      <dgm:spPr/>
      <dgm:t>
        <a:bodyPr/>
        <a:lstStyle/>
        <a:p>
          <a:r>
            <a:rPr lang="en-US" dirty="0"/>
            <a:t>Finalize project plans and architecture</a:t>
          </a:r>
        </a:p>
      </dgm:t>
    </dgm:pt>
    <dgm:pt modelId="{8C9C1559-06DC-4320-A603-7D1F9BA5C343}" type="parTrans" cxnId="{75B97476-F08E-4EAC-A457-A83DC948DE52}">
      <dgm:prSet/>
      <dgm:spPr/>
      <dgm:t>
        <a:bodyPr/>
        <a:lstStyle/>
        <a:p>
          <a:endParaRPr lang="en-US"/>
        </a:p>
      </dgm:t>
    </dgm:pt>
    <dgm:pt modelId="{CB0A86B1-2B1B-4EA8-BE72-2B6E5107765D}" type="sibTrans" cxnId="{75B97476-F08E-4EAC-A457-A83DC948DE52}">
      <dgm:prSet/>
      <dgm:spPr/>
      <dgm:t>
        <a:bodyPr/>
        <a:lstStyle/>
        <a:p>
          <a:endParaRPr lang="en-US"/>
        </a:p>
      </dgm:t>
    </dgm:pt>
    <dgm:pt modelId="{26AB702A-4890-4142-AAF6-043D58D4437E}">
      <dgm:prSet/>
      <dgm:spPr/>
      <dgm:t>
        <a:bodyPr/>
        <a:lstStyle/>
        <a:p>
          <a:pPr>
            <a:defRPr b="1"/>
          </a:pPr>
          <a:r>
            <a:rPr lang="en-US" dirty="0"/>
            <a:t>31 Oct.</a:t>
          </a:r>
        </a:p>
      </dgm:t>
    </dgm:pt>
    <dgm:pt modelId="{7FB29F64-F6F0-4F8D-8D82-BE03802A5287}" type="parTrans" cxnId="{3A69A786-0BCD-45D4-B161-7FF82EBE4358}">
      <dgm:prSet/>
      <dgm:spPr/>
      <dgm:t>
        <a:bodyPr/>
        <a:lstStyle/>
        <a:p>
          <a:endParaRPr lang="en-US"/>
        </a:p>
      </dgm:t>
    </dgm:pt>
    <dgm:pt modelId="{430E7848-8D41-4314-B07D-316698C022FF}" type="sibTrans" cxnId="{3A69A786-0BCD-45D4-B161-7FF82EBE4358}">
      <dgm:prSet/>
      <dgm:spPr/>
      <dgm:t>
        <a:bodyPr/>
        <a:lstStyle/>
        <a:p>
          <a:endParaRPr lang="en-US"/>
        </a:p>
      </dgm:t>
    </dgm:pt>
    <dgm:pt modelId="{2210B7AE-ECB6-4D14-B2DB-889545E27BCC}">
      <dgm:prSet/>
      <dgm:spPr/>
      <dgm:t>
        <a:bodyPr/>
        <a:lstStyle/>
        <a:p>
          <a:r>
            <a:rPr lang="en-US" dirty="0"/>
            <a:t>Define constraints and the impact on the design decisions</a:t>
          </a:r>
        </a:p>
      </dgm:t>
    </dgm:pt>
    <dgm:pt modelId="{D0E899CE-8CA8-4C01-8F62-830656EFD884}" type="parTrans" cxnId="{ACAEE633-3B91-426E-A5D0-EFBF0C7C5270}">
      <dgm:prSet/>
      <dgm:spPr/>
      <dgm:t>
        <a:bodyPr/>
        <a:lstStyle/>
        <a:p>
          <a:endParaRPr lang="en-US"/>
        </a:p>
      </dgm:t>
    </dgm:pt>
    <dgm:pt modelId="{99025722-42F4-41F2-A5D9-C02F1FD5AD70}" type="sibTrans" cxnId="{ACAEE633-3B91-426E-A5D0-EFBF0C7C5270}">
      <dgm:prSet/>
      <dgm:spPr/>
      <dgm:t>
        <a:bodyPr/>
        <a:lstStyle/>
        <a:p>
          <a:endParaRPr lang="en-US"/>
        </a:p>
      </dgm:t>
    </dgm:pt>
    <dgm:pt modelId="{FAF98878-8EC2-4134-B424-0AA7F49010BF}">
      <dgm:prSet/>
      <dgm:spPr/>
      <dgm:t>
        <a:bodyPr/>
        <a:lstStyle/>
        <a:p>
          <a:pPr>
            <a:defRPr b="1"/>
          </a:pPr>
          <a:r>
            <a:rPr lang="en-US" dirty="0"/>
            <a:t>30 Nov.</a:t>
          </a:r>
        </a:p>
      </dgm:t>
    </dgm:pt>
    <dgm:pt modelId="{E19BC3B7-EB11-4F0B-8CB8-26CD5C620594}" type="parTrans" cxnId="{CA99CBFC-9DB2-4A8F-B218-ED1CFC06F7A1}">
      <dgm:prSet/>
      <dgm:spPr/>
      <dgm:t>
        <a:bodyPr/>
        <a:lstStyle/>
        <a:p>
          <a:endParaRPr lang="en-US"/>
        </a:p>
      </dgm:t>
    </dgm:pt>
    <dgm:pt modelId="{6D643EF4-D596-48CC-8119-0C4AB16354A0}" type="sibTrans" cxnId="{CA99CBFC-9DB2-4A8F-B218-ED1CFC06F7A1}">
      <dgm:prSet/>
      <dgm:spPr/>
      <dgm:t>
        <a:bodyPr/>
        <a:lstStyle/>
        <a:p>
          <a:endParaRPr lang="en-US"/>
        </a:p>
      </dgm:t>
    </dgm:pt>
    <dgm:pt modelId="{926B7AA5-7400-44B7-BB27-6273DBBD8395}">
      <dgm:prSet/>
      <dgm:spPr/>
      <dgm:t>
        <a:bodyPr/>
        <a:lstStyle/>
        <a:p>
          <a:r>
            <a:rPr lang="en-US" dirty="0"/>
            <a:t>Finalize methodology selection and tools</a:t>
          </a:r>
        </a:p>
      </dgm:t>
    </dgm:pt>
    <dgm:pt modelId="{3B32AA22-A2D0-43AE-9A32-D8CC63EBC327}" type="parTrans" cxnId="{DED7F20F-1938-4D88-8EEC-7733AD3AB931}">
      <dgm:prSet/>
      <dgm:spPr/>
      <dgm:t>
        <a:bodyPr/>
        <a:lstStyle/>
        <a:p>
          <a:endParaRPr lang="en-US"/>
        </a:p>
      </dgm:t>
    </dgm:pt>
    <dgm:pt modelId="{E8FBD383-A451-4996-8B5F-F1F73C20E348}" type="sibTrans" cxnId="{DED7F20F-1938-4D88-8EEC-7733AD3AB931}">
      <dgm:prSet/>
      <dgm:spPr/>
      <dgm:t>
        <a:bodyPr/>
        <a:lstStyle/>
        <a:p>
          <a:endParaRPr lang="en-US"/>
        </a:p>
      </dgm:t>
    </dgm:pt>
    <dgm:pt modelId="{7EF8CA9A-BF5B-4070-A2AC-4D7A3AB4A3C3}" type="pres">
      <dgm:prSet presAssocID="{8ED42AB8-6A47-42B8-8D95-0CD02A5F6796}" presName="root" presStyleCnt="0">
        <dgm:presLayoutVars>
          <dgm:chMax/>
          <dgm:chPref/>
          <dgm:animLvl val="lvl"/>
        </dgm:presLayoutVars>
      </dgm:prSet>
      <dgm:spPr/>
    </dgm:pt>
    <dgm:pt modelId="{5C8F575F-4404-41D6-BB27-EBB420DF9227}" type="pres">
      <dgm:prSet presAssocID="{8ED42AB8-6A47-42B8-8D95-0CD02A5F6796}" presName="divider" presStyleLbl="fgAcc1" presStyleIdx="0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F9F23A2A-FFDF-45A3-BDDB-3164914D4043}" type="pres">
      <dgm:prSet presAssocID="{8ED42AB8-6A47-42B8-8D95-0CD02A5F6796}" presName="nodes" presStyleCnt="0">
        <dgm:presLayoutVars>
          <dgm:chMax/>
          <dgm:chPref/>
          <dgm:animLvl val="lvl"/>
        </dgm:presLayoutVars>
      </dgm:prSet>
      <dgm:spPr/>
    </dgm:pt>
    <dgm:pt modelId="{96332FC1-D477-4A61-8203-315736F8DA44}" type="pres">
      <dgm:prSet presAssocID="{DCCD4988-6E86-4B04-BDCF-219996BBBC7A}" presName="composite" presStyleCnt="0"/>
      <dgm:spPr/>
    </dgm:pt>
    <dgm:pt modelId="{3FF24BFB-4322-4FD0-AD31-84780A6D3E07}" type="pres">
      <dgm:prSet presAssocID="{DCCD4988-6E86-4B04-BDCF-219996BBBC7A}" presName="ConnectorPoint" presStyleLbl="lnNode1" presStyleIdx="0" presStyleCnt="3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4400F08-319B-45C0-8C0D-4FCCB2B08BA3}" type="pres">
      <dgm:prSet presAssocID="{DCCD4988-6E86-4B04-BDCF-219996BBBC7A}" presName="DropPinPlaceHolder" presStyleCnt="0"/>
      <dgm:spPr/>
    </dgm:pt>
    <dgm:pt modelId="{76AED44B-4417-4382-82C3-6939B9AD57C9}" type="pres">
      <dgm:prSet presAssocID="{DCCD4988-6E86-4B04-BDCF-219996BBBC7A}" presName="DropPin" presStyleLbl="alignNode1" presStyleIdx="0" presStyleCnt="3"/>
      <dgm:spPr/>
    </dgm:pt>
    <dgm:pt modelId="{035F3DF9-6D15-43DB-AE11-ABA5ACEE4D09}" type="pres">
      <dgm:prSet presAssocID="{DCCD4988-6E86-4B04-BDCF-219996BBBC7A}" presName="Ellipse" presStyleLbl="fgAcc1" presStyleIdx="1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7CD75B09-B85E-4B8A-A435-7E73546BE929}" type="pres">
      <dgm:prSet presAssocID="{DCCD4988-6E86-4B04-BDCF-219996BBBC7A}" presName="L2TextContainer" presStyleLbl="revTx" presStyleIdx="0" presStyleCnt="6">
        <dgm:presLayoutVars>
          <dgm:bulletEnabled val="1"/>
        </dgm:presLayoutVars>
      </dgm:prSet>
      <dgm:spPr/>
    </dgm:pt>
    <dgm:pt modelId="{C86B0201-79F6-4130-AEDD-08ED424B0522}" type="pres">
      <dgm:prSet presAssocID="{DCCD4988-6E86-4B04-BDCF-219996BBBC7A}" presName="L1TextContainer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E59009AB-5F4C-4395-9F8C-9AB337C507A5}" type="pres">
      <dgm:prSet presAssocID="{DCCD4988-6E86-4B04-BDCF-219996BBBC7A}" presName="ConnectLine" presStyleLbl="sibTrans1D1" presStyleIdx="0" presStyleCnt="3"/>
      <dgm:spPr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46756487-823A-4737-A45A-776EF55C593E}" type="pres">
      <dgm:prSet presAssocID="{DCCD4988-6E86-4B04-BDCF-219996BBBC7A}" presName="EmptyPlaceHolder" presStyleCnt="0"/>
      <dgm:spPr/>
    </dgm:pt>
    <dgm:pt modelId="{9771C772-96D8-47A8-9BAC-7C6DCCD76370}" type="pres">
      <dgm:prSet presAssocID="{9BF99803-8A31-4B05-8727-076CBEA4D4FA}" presName="spaceBetweenRectangles" presStyleCnt="0"/>
      <dgm:spPr/>
    </dgm:pt>
    <dgm:pt modelId="{F1F3B6ED-D8BF-4551-B6C5-2297009CC403}" type="pres">
      <dgm:prSet presAssocID="{26AB702A-4890-4142-AAF6-043D58D4437E}" presName="composite" presStyleCnt="0"/>
      <dgm:spPr/>
    </dgm:pt>
    <dgm:pt modelId="{68F81142-3816-4A45-866E-836CD022EF1D}" type="pres">
      <dgm:prSet presAssocID="{26AB702A-4890-4142-AAF6-043D58D4437E}" presName="ConnectorPoint" presStyleLbl="lnNode1" presStyleIdx="1" presStyleCnt="3"/>
      <dgm:spPr>
        <a:solidFill>
          <a:schemeClr val="accent2">
            <a:hueOff val="-988095"/>
            <a:satOff val="4733"/>
            <a:lumOff val="437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7038C7E-94C0-4850-B7B6-D0FF95442C2D}" type="pres">
      <dgm:prSet presAssocID="{26AB702A-4890-4142-AAF6-043D58D4437E}" presName="DropPinPlaceHolder" presStyleCnt="0"/>
      <dgm:spPr/>
    </dgm:pt>
    <dgm:pt modelId="{E82395A0-79FB-467B-BD6D-AA0C4207766D}" type="pres">
      <dgm:prSet presAssocID="{26AB702A-4890-4142-AAF6-043D58D4437E}" presName="DropPin" presStyleLbl="alignNode1" presStyleIdx="1" presStyleCnt="3"/>
      <dgm:spPr/>
    </dgm:pt>
    <dgm:pt modelId="{86F0071F-FCA0-48B1-8E9B-F80678566719}" type="pres">
      <dgm:prSet presAssocID="{26AB702A-4890-4142-AAF6-043D58D4437E}" presName="Ellipse" presStyleLbl="fgAcc1" presStyleIdx="2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E5AEB3D-4D27-4F34-B439-ACB65AA7C590}" type="pres">
      <dgm:prSet presAssocID="{26AB702A-4890-4142-AAF6-043D58D4437E}" presName="L2TextContainer" presStyleLbl="revTx" presStyleIdx="2" presStyleCnt="6">
        <dgm:presLayoutVars>
          <dgm:bulletEnabled val="1"/>
        </dgm:presLayoutVars>
      </dgm:prSet>
      <dgm:spPr/>
    </dgm:pt>
    <dgm:pt modelId="{676EDB0B-AD7F-4421-A133-22D7D7C696ED}" type="pres">
      <dgm:prSet presAssocID="{26AB702A-4890-4142-AAF6-043D58D4437E}" presName="L1TextContainer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FA666881-17E4-450F-8A86-FC0BBAEE4683}" type="pres">
      <dgm:prSet presAssocID="{26AB702A-4890-4142-AAF6-043D58D4437E}" presName="ConnectLine" presStyleLbl="sibTrans1D1" presStyleIdx="1" presStyleCnt="3"/>
      <dgm:spPr>
        <a:noFill/>
        <a:ln w="1270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dash"/>
        </a:ln>
        <a:effectLst/>
      </dgm:spPr>
    </dgm:pt>
    <dgm:pt modelId="{35C804A3-3D33-487B-A37F-FCDE8FCD0480}" type="pres">
      <dgm:prSet presAssocID="{26AB702A-4890-4142-AAF6-043D58D4437E}" presName="EmptyPlaceHolder" presStyleCnt="0"/>
      <dgm:spPr/>
    </dgm:pt>
    <dgm:pt modelId="{C77CE817-FAD7-4F9E-9D6F-199218704123}" type="pres">
      <dgm:prSet presAssocID="{430E7848-8D41-4314-B07D-316698C022FF}" presName="spaceBetweenRectangles" presStyleCnt="0"/>
      <dgm:spPr/>
    </dgm:pt>
    <dgm:pt modelId="{1880F916-31B3-4392-A72D-901D629F5E50}" type="pres">
      <dgm:prSet presAssocID="{FAF98878-8EC2-4134-B424-0AA7F49010BF}" presName="composite" presStyleCnt="0"/>
      <dgm:spPr/>
    </dgm:pt>
    <dgm:pt modelId="{41E44C55-DE9E-419A-B45F-69C9B3FBA1F9}" type="pres">
      <dgm:prSet presAssocID="{FAF98878-8EC2-4134-B424-0AA7F49010BF}" presName="ConnectorPoint" presStyleLbl="lnNode1" presStyleIdx="2" presStyleCnt="3"/>
      <dgm:spPr>
        <a:solidFill>
          <a:schemeClr val="accent2">
            <a:hueOff val="-1976191"/>
            <a:satOff val="9467"/>
            <a:lumOff val="875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9E15363-3CB8-475A-B94A-CEF0A965E038}" type="pres">
      <dgm:prSet presAssocID="{FAF98878-8EC2-4134-B424-0AA7F49010BF}" presName="DropPinPlaceHolder" presStyleCnt="0"/>
      <dgm:spPr/>
    </dgm:pt>
    <dgm:pt modelId="{078C92F3-10FD-4816-ADEB-7B83406AC720}" type="pres">
      <dgm:prSet presAssocID="{FAF98878-8EC2-4134-B424-0AA7F49010BF}" presName="DropPin" presStyleLbl="alignNode1" presStyleIdx="2" presStyleCnt="3"/>
      <dgm:spPr/>
    </dgm:pt>
    <dgm:pt modelId="{393649FF-72EA-4DD1-8BB8-0E75D456CFA7}" type="pres">
      <dgm:prSet presAssocID="{FAF98878-8EC2-4134-B424-0AA7F49010BF}" presName="Ellipse" presStyleLbl="fgAcc1" presStyleIdx="3" presStyleCnt="4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BF39AA68-B28A-4D9D-A4BD-D6E1402B5007}" type="pres">
      <dgm:prSet presAssocID="{FAF98878-8EC2-4134-B424-0AA7F49010BF}" presName="L2TextContainer" presStyleLbl="revTx" presStyleIdx="4" presStyleCnt="6">
        <dgm:presLayoutVars>
          <dgm:bulletEnabled val="1"/>
        </dgm:presLayoutVars>
      </dgm:prSet>
      <dgm:spPr/>
    </dgm:pt>
    <dgm:pt modelId="{EA7B6FAD-9416-40EC-A109-FA4552889CF7}" type="pres">
      <dgm:prSet presAssocID="{FAF98878-8EC2-4134-B424-0AA7F49010BF}" presName="L1TextContainer" presStyleLbl="revTx" presStyleIdx="5" presStyleCnt="6">
        <dgm:presLayoutVars>
          <dgm:chMax val="1"/>
          <dgm:chPref val="1"/>
          <dgm:bulletEnabled val="1"/>
        </dgm:presLayoutVars>
      </dgm:prSet>
      <dgm:spPr/>
    </dgm:pt>
    <dgm:pt modelId="{D5D0314F-FD18-4FB5-9B47-F7221221CE21}" type="pres">
      <dgm:prSet presAssocID="{FAF98878-8EC2-4134-B424-0AA7F49010BF}" presName="ConnectLine" presStyleLbl="sibTrans1D1" presStyleIdx="2" presStyleCnt="3"/>
      <dgm:spPr>
        <a:noFill/>
        <a:ln w="1270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dash"/>
        </a:ln>
        <a:effectLst/>
      </dgm:spPr>
    </dgm:pt>
    <dgm:pt modelId="{1636464F-1DE1-41E3-8BA7-41CE10EBD511}" type="pres">
      <dgm:prSet presAssocID="{FAF98878-8EC2-4134-B424-0AA7F49010BF}" presName="EmptyPlaceHolder" presStyleCnt="0"/>
      <dgm:spPr/>
    </dgm:pt>
  </dgm:ptLst>
  <dgm:cxnLst>
    <dgm:cxn modelId="{DED7F20F-1938-4D88-8EEC-7733AD3AB931}" srcId="{FAF98878-8EC2-4134-B424-0AA7F49010BF}" destId="{926B7AA5-7400-44B7-BB27-6273DBBD8395}" srcOrd="0" destOrd="0" parTransId="{3B32AA22-A2D0-43AE-9A32-D8CC63EBC327}" sibTransId="{E8FBD383-A451-4996-8B5F-F1F73C20E348}"/>
    <dgm:cxn modelId="{CC120F15-C276-4005-A513-3928A11E8C4B}" type="presOf" srcId="{FAF98878-8EC2-4134-B424-0AA7F49010BF}" destId="{EA7B6FAD-9416-40EC-A109-FA4552889CF7}" srcOrd="0" destOrd="0" presId="urn:microsoft.com/office/officeart/2017/3/layout/DropPinTimeline"/>
    <dgm:cxn modelId="{86443820-9D56-4014-BCE2-D9510C8DB3EE}" type="presOf" srcId="{926B7AA5-7400-44B7-BB27-6273DBBD8395}" destId="{BF39AA68-B28A-4D9D-A4BD-D6E1402B5007}" srcOrd="0" destOrd="0" presId="urn:microsoft.com/office/officeart/2017/3/layout/DropPinTimeline"/>
    <dgm:cxn modelId="{ACAEE633-3B91-426E-A5D0-EFBF0C7C5270}" srcId="{26AB702A-4890-4142-AAF6-043D58D4437E}" destId="{2210B7AE-ECB6-4D14-B2DB-889545E27BCC}" srcOrd="0" destOrd="0" parTransId="{D0E899CE-8CA8-4C01-8F62-830656EFD884}" sibTransId="{99025722-42F4-41F2-A5D9-C02F1FD5AD70}"/>
    <dgm:cxn modelId="{334AE93C-32D3-451C-890D-162919CD89ED}" type="presOf" srcId="{8ED42AB8-6A47-42B8-8D95-0CD02A5F6796}" destId="{7EF8CA9A-BF5B-4070-A2AC-4D7A3AB4A3C3}" srcOrd="0" destOrd="0" presId="urn:microsoft.com/office/officeart/2017/3/layout/DropPinTimeline"/>
    <dgm:cxn modelId="{B9FA0561-0732-4B2F-8FAD-99615B6B3F73}" type="presOf" srcId="{26AB702A-4890-4142-AAF6-043D58D4437E}" destId="{676EDB0B-AD7F-4421-A133-22D7D7C696ED}" srcOrd="0" destOrd="0" presId="urn:microsoft.com/office/officeart/2017/3/layout/DropPinTimeline"/>
    <dgm:cxn modelId="{75B97476-F08E-4EAC-A457-A83DC948DE52}" srcId="{DCCD4988-6E86-4B04-BDCF-219996BBBC7A}" destId="{7E3749C9-65CB-4D41-8DCD-E30B92378960}" srcOrd="0" destOrd="0" parTransId="{8C9C1559-06DC-4320-A603-7D1F9BA5C343}" sibTransId="{CB0A86B1-2B1B-4EA8-BE72-2B6E5107765D}"/>
    <dgm:cxn modelId="{3A69A786-0BCD-45D4-B161-7FF82EBE4358}" srcId="{8ED42AB8-6A47-42B8-8D95-0CD02A5F6796}" destId="{26AB702A-4890-4142-AAF6-043D58D4437E}" srcOrd="1" destOrd="0" parTransId="{7FB29F64-F6F0-4F8D-8D82-BE03802A5287}" sibTransId="{430E7848-8D41-4314-B07D-316698C022FF}"/>
    <dgm:cxn modelId="{FEF3FEBD-0462-4FE9-BB25-ECA2F0116020}" type="presOf" srcId="{7E3749C9-65CB-4D41-8DCD-E30B92378960}" destId="{7CD75B09-B85E-4B8A-A435-7E73546BE929}" srcOrd="0" destOrd="0" presId="urn:microsoft.com/office/officeart/2017/3/layout/DropPinTimeline"/>
    <dgm:cxn modelId="{53C59FC2-50BF-44B0-817D-F2C31DF7B37B}" srcId="{8ED42AB8-6A47-42B8-8D95-0CD02A5F6796}" destId="{DCCD4988-6E86-4B04-BDCF-219996BBBC7A}" srcOrd="0" destOrd="0" parTransId="{7C5ABE0F-757A-418E-A510-C9669FD7995C}" sibTransId="{9BF99803-8A31-4B05-8727-076CBEA4D4FA}"/>
    <dgm:cxn modelId="{45593FD1-8773-4003-87FF-944D530A8807}" type="presOf" srcId="{2210B7AE-ECB6-4D14-B2DB-889545E27BCC}" destId="{8E5AEB3D-4D27-4F34-B439-ACB65AA7C590}" srcOrd="0" destOrd="0" presId="urn:microsoft.com/office/officeart/2017/3/layout/DropPinTimeline"/>
    <dgm:cxn modelId="{04C8BEF5-BB9D-4FD7-A392-8EB5E26554B6}" type="presOf" srcId="{DCCD4988-6E86-4B04-BDCF-219996BBBC7A}" destId="{C86B0201-79F6-4130-AEDD-08ED424B0522}" srcOrd="0" destOrd="0" presId="urn:microsoft.com/office/officeart/2017/3/layout/DropPinTimeline"/>
    <dgm:cxn modelId="{CA99CBFC-9DB2-4A8F-B218-ED1CFC06F7A1}" srcId="{8ED42AB8-6A47-42B8-8D95-0CD02A5F6796}" destId="{FAF98878-8EC2-4134-B424-0AA7F49010BF}" srcOrd="2" destOrd="0" parTransId="{E19BC3B7-EB11-4F0B-8CB8-26CD5C620594}" sibTransId="{6D643EF4-D596-48CC-8119-0C4AB16354A0}"/>
    <dgm:cxn modelId="{1C3F5370-4542-4528-8D69-A1B416B0B77C}" type="presParOf" srcId="{7EF8CA9A-BF5B-4070-A2AC-4D7A3AB4A3C3}" destId="{5C8F575F-4404-41D6-BB27-EBB420DF9227}" srcOrd="0" destOrd="0" presId="urn:microsoft.com/office/officeart/2017/3/layout/DropPinTimeline"/>
    <dgm:cxn modelId="{53A5D339-DD8C-48BF-A42C-3868686B9FE9}" type="presParOf" srcId="{7EF8CA9A-BF5B-4070-A2AC-4D7A3AB4A3C3}" destId="{F9F23A2A-FFDF-45A3-BDDB-3164914D4043}" srcOrd="1" destOrd="0" presId="urn:microsoft.com/office/officeart/2017/3/layout/DropPinTimeline"/>
    <dgm:cxn modelId="{25E39DA5-B4E9-4F2A-B2C3-79E19838AEDE}" type="presParOf" srcId="{F9F23A2A-FFDF-45A3-BDDB-3164914D4043}" destId="{96332FC1-D477-4A61-8203-315736F8DA44}" srcOrd="0" destOrd="0" presId="urn:microsoft.com/office/officeart/2017/3/layout/DropPinTimeline"/>
    <dgm:cxn modelId="{5D6AFD4C-CEED-463A-A61B-1E300E628088}" type="presParOf" srcId="{96332FC1-D477-4A61-8203-315736F8DA44}" destId="{3FF24BFB-4322-4FD0-AD31-84780A6D3E07}" srcOrd="0" destOrd="0" presId="urn:microsoft.com/office/officeart/2017/3/layout/DropPinTimeline"/>
    <dgm:cxn modelId="{DE07168A-8CB3-4C6A-B560-0ABDA7D2C472}" type="presParOf" srcId="{96332FC1-D477-4A61-8203-315736F8DA44}" destId="{44400F08-319B-45C0-8C0D-4FCCB2B08BA3}" srcOrd="1" destOrd="0" presId="urn:microsoft.com/office/officeart/2017/3/layout/DropPinTimeline"/>
    <dgm:cxn modelId="{87212397-6FE3-4A65-A335-57E09534B455}" type="presParOf" srcId="{44400F08-319B-45C0-8C0D-4FCCB2B08BA3}" destId="{76AED44B-4417-4382-82C3-6939B9AD57C9}" srcOrd="0" destOrd="0" presId="urn:microsoft.com/office/officeart/2017/3/layout/DropPinTimeline"/>
    <dgm:cxn modelId="{73D0D677-B317-4E5F-B35C-97FDD4B1B491}" type="presParOf" srcId="{44400F08-319B-45C0-8C0D-4FCCB2B08BA3}" destId="{035F3DF9-6D15-43DB-AE11-ABA5ACEE4D09}" srcOrd="1" destOrd="0" presId="urn:microsoft.com/office/officeart/2017/3/layout/DropPinTimeline"/>
    <dgm:cxn modelId="{ED23081A-D2B2-49D1-ACBB-BFE13C38D598}" type="presParOf" srcId="{96332FC1-D477-4A61-8203-315736F8DA44}" destId="{7CD75B09-B85E-4B8A-A435-7E73546BE929}" srcOrd="2" destOrd="0" presId="urn:microsoft.com/office/officeart/2017/3/layout/DropPinTimeline"/>
    <dgm:cxn modelId="{D153353F-C048-43A0-A374-DA0F293A85B0}" type="presParOf" srcId="{96332FC1-D477-4A61-8203-315736F8DA44}" destId="{C86B0201-79F6-4130-AEDD-08ED424B0522}" srcOrd="3" destOrd="0" presId="urn:microsoft.com/office/officeart/2017/3/layout/DropPinTimeline"/>
    <dgm:cxn modelId="{44529DB4-B7BD-445C-82B2-EF39F293C7A8}" type="presParOf" srcId="{96332FC1-D477-4A61-8203-315736F8DA44}" destId="{E59009AB-5F4C-4395-9F8C-9AB337C507A5}" srcOrd="4" destOrd="0" presId="urn:microsoft.com/office/officeart/2017/3/layout/DropPinTimeline"/>
    <dgm:cxn modelId="{7F5223C0-9F21-48AF-A9C5-91FB2681AFC7}" type="presParOf" srcId="{96332FC1-D477-4A61-8203-315736F8DA44}" destId="{46756487-823A-4737-A45A-776EF55C593E}" srcOrd="5" destOrd="0" presId="urn:microsoft.com/office/officeart/2017/3/layout/DropPinTimeline"/>
    <dgm:cxn modelId="{7AA2EAA0-AD39-418D-962D-428A7F0D285B}" type="presParOf" srcId="{F9F23A2A-FFDF-45A3-BDDB-3164914D4043}" destId="{9771C772-96D8-47A8-9BAC-7C6DCCD76370}" srcOrd="1" destOrd="0" presId="urn:microsoft.com/office/officeart/2017/3/layout/DropPinTimeline"/>
    <dgm:cxn modelId="{31C035F5-C587-4BB7-8FB6-71241EA9EE15}" type="presParOf" srcId="{F9F23A2A-FFDF-45A3-BDDB-3164914D4043}" destId="{F1F3B6ED-D8BF-4551-B6C5-2297009CC403}" srcOrd="2" destOrd="0" presId="urn:microsoft.com/office/officeart/2017/3/layout/DropPinTimeline"/>
    <dgm:cxn modelId="{E95EB280-3D08-4D2F-B53B-BEA4351EB543}" type="presParOf" srcId="{F1F3B6ED-D8BF-4551-B6C5-2297009CC403}" destId="{68F81142-3816-4A45-866E-836CD022EF1D}" srcOrd="0" destOrd="0" presId="urn:microsoft.com/office/officeart/2017/3/layout/DropPinTimeline"/>
    <dgm:cxn modelId="{364DBF89-9FA4-45AF-AF80-3BCCE1560569}" type="presParOf" srcId="{F1F3B6ED-D8BF-4551-B6C5-2297009CC403}" destId="{D7038C7E-94C0-4850-B7B6-D0FF95442C2D}" srcOrd="1" destOrd="0" presId="urn:microsoft.com/office/officeart/2017/3/layout/DropPinTimeline"/>
    <dgm:cxn modelId="{A90CB45E-CDD6-4263-A976-39BF36F384EA}" type="presParOf" srcId="{D7038C7E-94C0-4850-B7B6-D0FF95442C2D}" destId="{E82395A0-79FB-467B-BD6D-AA0C4207766D}" srcOrd="0" destOrd="0" presId="urn:microsoft.com/office/officeart/2017/3/layout/DropPinTimeline"/>
    <dgm:cxn modelId="{B72782D4-3717-4B0E-92CC-1BB2B7B3650B}" type="presParOf" srcId="{D7038C7E-94C0-4850-B7B6-D0FF95442C2D}" destId="{86F0071F-FCA0-48B1-8E9B-F80678566719}" srcOrd="1" destOrd="0" presId="urn:microsoft.com/office/officeart/2017/3/layout/DropPinTimeline"/>
    <dgm:cxn modelId="{F1A41FC6-4F2A-4526-9D03-0BAD81FEB1C9}" type="presParOf" srcId="{F1F3B6ED-D8BF-4551-B6C5-2297009CC403}" destId="{8E5AEB3D-4D27-4F34-B439-ACB65AA7C590}" srcOrd="2" destOrd="0" presId="urn:microsoft.com/office/officeart/2017/3/layout/DropPinTimeline"/>
    <dgm:cxn modelId="{4276CF9F-95C7-464D-B89B-E4076338B80C}" type="presParOf" srcId="{F1F3B6ED-D8BF-4551-B6C5-2297009CC403}" destId="{676EDB0B-AD7F-4421-A133-22D7D7C696ED}" srcOrd="3" destOrd="0" presId="urn:microsoft.com/office/officeart/2017/3/layout/DropPinTimeline"/>
    <dgm:cxn modelId="{A843E208-F1C9-4928-B2CB-36D8EDEBA15E}" type="presParOf" srcId="{F1F3B6ED-D8BF-4551-B6C5-2297009CC403}" destId="{FA666881-17E4-450F-8A86-FC0BBAEE4683}" srcOrd="4" destOrd="0" presId="urn:microsoft.com/office/officeart/2017/3/layout/DropPinTimeline"/>
    <dgm:cxn modelId="{8894F2FC-885F-4E55-A538-FE6D599E6B65}" type="presParOf" srcId="{F1F3B6ED-D8BF-4551-B6C5-2297009CC403}" destId="{35C804A3-3D33-487B-A37F-FCDE8FCD0480}" srcOrd="5" destOrd="0" presId="urn:microsoft.com/office/officeart/2017/3/layout/DropPinTimeline"/>
    <dgm:cxn modelId="{F13BBE3A-BCD0-4418-8FF5-02B9D80BF1D1}" type="presParOf" srcId="{F9F23A2A-FFDF-45A3-BDDB-3164914D4043}" destId="{C77CE817-FAD7-4F9E-9D6F-199218704123}" srcOrd="3" destOrd="0" presId="urn:microsoft.com/office/officeart/2017/3/layout/DropPinTimeline"/>
    <dgm:cxn modelId="{A95EFAD6-C954-4E69-94E4-77064724F2B1}" type="presParOf" srcId="{F9F23A2A-FFDF-45A3-BDDB-3164914D4043}" destId="{1880F916-31B3-4392-A72D-901D629F5E50}" srcOrd="4" destOrd="0" presId="urn:microsoft.com/office/officeart/2017/3/layout/DropPinTimeline"/>
    <dgm:cxn modelId="{9AFE7AA2-C339-4A81-8440-8F315DE71EFC}" type="presParOf" srcId="{1880F916-31B3-4392-A72D-901D629F5E50}" destId="{41E44C55-DE9E-419A-B45F-69C9B3FBA1F9}" srcOrd="0" destOrd="0" presId="urn:microsoft.com/office/officeart/2017/3/layout/DropPinTimeline"/>
    <dgm:cxn modelId="{6DEF7056-32D1-448E-B42D-3F1B2A3E1A10}" type="presParOf" srcId="{1880F916-31B3-4392-A72D-901D629F5E50}" destId="{79E15363-3CB8-475A-B94A-CEF0A965E038}" srcOrd="1" destOrd="0" presId="urn:microsoft.com/office/officeart/2017/3/layout/DropPinTimeline"/>
    <dgm:cxn modelId="{E13B2538-C001-4AE3-957A-12F4AD1B78EE}" type="presParOf" srcId="{79E15363-3CB8-475A-B94A-CEF0A965E038}" destId="{078C92F3-10FD-4816-ADEB-7B83406AC720}" srcOrd="0" destOrd="0" presId="urn:microsoft.com/office/officeart/2017/3/layout/DropPinTimeline"/>
    <dgm:cxn modelId="{6BE0C1AC-C492-4DAA-85BF-CED9BBD43285}" type="presParOf" srcId="{79E15363-3CB8-475A-B94A-CEF0A965E038}" destId="{393649FF-72EA-4DD1-8BB8-0E75D456CFA7}" srcOrd="1" destOrd="0" presId="urn:microsoft.com/office/officeart/2017/3/layout/DropPinTimeline"/>
    <dgm:cxn modelId="{EACDBAA0-5743-4B50-981A-DCC141D7956A}" type="presParOf" srcId="{1880F916-31B3-4392-A72D-901D629F5E50}" destId="{BF39AA68-B28A-4D9D-A4BD-D6E1402B5007}" srcOrd="2" destOrd="0" presId="urn:microsoft.com/office/officeart/2017/3/layout/DropPinTimeline"/>
    <dgm:cxn modelId="{79EE9E59-C431-4B52-8DC0-3306C9EC52BA}" type="presParOf" srcId="{1880F916-31B3-4392-A72D-901D629F5E50}" destId="{EA7B6FAD-9416-40EC-A109-FA4552889CF7}" srcOrd="3" destOrd="0" presId="urn:microsoft.com/office/officeart/2017/3/layout/DropPinTimeline"/>
    <dgm:cxn modelId="{57717E57-D877-4ABC-B2A2-28472052BEDF}" type="presParOf" srcId="{1880F916-31B3-4392-A72D-901D629F5E50}" destId="{D5D0314F-FD18-4FB5-9B47-F7221221CE21}" srcOrd="4" destOrd="0" presId="urn:microsoft.com/office/officeart/2017/3/layout/DropPinTimeline"/>
    <dgm:cxn modelId="{C1AE470D-350D-4D5F-B9B0-D3924E5B1D69}" type="presParOf" srcId="{1880F916-31B3-4392-A72D-901D629F5E50}" destId="{1636464F-1DE1-41E3-8BA7-41CE10EBD511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42AB8-6A47-42B8-8D95-0CD02A5F6796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CD4988-6E86-4B04-BDCF-219996BBBC7A}">
      <dgm:prSet/>
      <dgm:spPr/>
      <dgm:t>
        <a:bodyPr/>
        <a:lstStyle/>
        <a:p>
          <a:pPr>
            <a:defRPr b="1"/>
          </a:pPr>
          <a:r>
            <a:rPr lang="en-US"/>
            <a:t>31 Jan.</a:t>
          </a:r>
        </a:p>
      </dgm:t>
    </dgm:pt>
    <dgm:pt modelId="{7C5ABE0F-757A-418E-A510-C9669FD7995C}" type="parTrans" cxnId="{53C59FC2-50BF-44B0-817D-F2C31DF7B37B}">
      <dgm:prSet/>
      <dgm:spPr/>
      <dgm:t>
        <a:bodyPr/>
        <a:lstStyle/>
        <a:p>
          <a:endParaRPr lang="en-US"/>
        </a:p>
      </dgm:t>
    </dgm:pt>
    <dgm:pt modelId="{9BF99803-8A31-4B05-8727-076CBEA4D4FA}" type="sibTrans" cxnId="{53C59FC2-50BF-44B0-817D-F2C31DF7B37B}">
      <dgm:prSet/>
      <dgm:spPr/>
      <dgm:t>
        <a:bodyPr/>
        <a:lstStyle/>
        <a:p>
          <a:endParaRPr lang="en-US"/>
        </a:p>
      </dgm:t>
    </dgm:pt>
    <dgm:pt modelId="{7E3749C9-65CB-4D41-8DCD-E30B92378960}">
      <dgm:prSet/>
      <dgm:spPr/>
      <dgm:t>
        <a:bodyPr/>
        <a:lstStyle/>
        <a:p>
          <a:r>
            <a:rPr lang="en-US" dirty="0"/>
            <a:t>Define testing framework and re-evaluate design decisions</a:t>
          </a:r>
        </a:p>
      </dgm:t>
    </dgm:pt>
    <dgm:pt modelId="{8C9C1559-06DC-4320-A603-7D1F9BA5C343}" type="parTrans" cxnId="{75B97476-F08E-4EAC-A457-A83DC948DE52}">
      <dgm:prSet/>
      <dgm:spPr/>
      <dgm:t>
        <a:bodyPr/>
        <a:lstStyle/>
        <a:p>
          <a:endParaRPr lang="en-US"/>
        </a:p>
      </dgm:t>
    </dgm:pt>
    <dgm:pt modelId="{CB0A86B1-2B1B-4EA8-BE72-2B6E5107765D}" type="sibTrans" cxnId="{75B97476-F08E-4EAC-A457-A83DC948DE52}">
      <dgm:prSet/>
      <dgm:spPr/>
      <dgm:t>
        <a:bodyPr/>
        <a:lstStyle/>
        <a:p>
          <a:endParaRPr lang="en-US"/>
        </a:p>
      </dgm:t>
    </dgm:pt>
    <dgm:pt modelId="{26AB702A-4890-4142-AAF6-043D58D4437E}">
      <dgm:prSet/>
      <dgm:spPr/>
      <dgm:t>
        <a:bodyPr/>
        <a:lstStyle/>
        <a:p>
          <a:pPr>
            <a:defRPr b="1"/>
          </a:pPr>
          <a:r>
            <a:rPr lang="en-US"/>
            <a:t>29 Feb.</a:t>
          </a:r>
        </a:p>
      </dgm:t>
    </dgm:pt>
    <dgm:pt modelId="{7FB29F64-F6F0-4F8D-8D82-BE03802A5287}" type="parTrans" cxnId="{3A69A786-0BCD-45D4-B161-7FF82EBE4358}">
      <dgm:prSet/>
      <dgm:spPr/>
      <dgm:t>
        <a:bodyPr/>
        <a:lstStyle/>
        <a:p>
          <a:endParaRPr lang="en-US"/>
        </a:p>
      </dgm:t>
    </dgm:pt>
    <dgm:pt modelId="{430E7848-8D41-4314-B07D-316698C022FF}" type="sibTrans" cxnId="{3A69A786-0BCD-45D4-B161-7FF82EBE4358}">
      <dgm:prSet/>
      <dgm:spPr/>
      <dgm:t>
        <a:bodyPr/>
        <a:lstStyle/>
        <a:p>
          <a:endParaRPr lang="en-US"/>
        </a:p>
      </dgm:t>
    </dgm:pt>
    <dgm:pt modelId="{2210B7AE-ECB6-4D14-B2DB-889545E27BCC}">
      <dgm:prSet/>
      <dgm:spPr/>
      <dgm:t>
        <a:bodyPr/>
        <a:lstStyle/>
        <a:p>
          <a:r>
            <a:rPr lang="en-US" dirty="0"/>
            <a:t>Complete Alpha version of the software</a:t>
          </a:r>
        </a:p>
      </dgm:t>
    </dgm:pt>
    <dgm:pt modelId="{D0E899CE-8CA8-4C01-8F62-830656EFD884}" type="parTrans" cxnId="{ACAEE633-3B91-426E-A5D0-EFBF0C7C5270}">
      <dgm:prSet/>
      <dgm:spPr/>
      <dgm:t>
        <a:bodyPr/>
        <a:lstStyle/>
        <a:p>
          <a:endParaRPr lang="en-US"/>
        </a:p>
      </dgm:t>
    </dgm:pt>
    <dgm:pt modelId="{99025722-42F4-41F2-A5D9-C02F1FD5AD70}" type="sibTrans" cxnId="{ACAEE633-3B91-426E-A5D0-EFBF0C7C5270}">
      <dgm:prSet/>
      <dgm:spPr/>
      <dgm:t>
        <a:bodyPr/>
        <a:lstStyle/>
        <a:p>
          <a:endParaRPr lang="en-US"/>
        </a:p>
      </dgm:t>
    </dgm:pt>
    <dgm:pt modelId="{FAF98878-8EC2-4134-B424-0AA7F49010BF}">
      <dgm:prSet/>
      <dgm:spPr/>
      <dgm:t>
        <a:bodyPr/>
        <a:lstStyle/>
        <a:p>
          <a:pPr>
            <a:defRPr b="1"/>
          </a:pPr>
          <a:r>
            <a:rPr lang="en-US"/>
            <a:t>31 Mar.</a:t>
          </a:r>
        </a:p>
      </dgm:t>
    </dgm:pt>
    <dgm:pt modelId="{E19BC3B7-EB11-4F0B-8CB8-26CD5C620594}" type="parTrans" cxnId="{CA99CBFC-9DB2-4A8F-B218-ED1CFC06F7A1}">
      <dgm:prSet/>
      <dgm:spPr/>
      <dgm:t>
        <a:bodyPr/>
        <a:lstStyle/>
        <a:p>
          <a:endParaRPr lang="en-US"/>
        </a:p>
      </dgm:t>
    </dgm:pt>
    <dgm:pt modelId="{6D643EF4-D596-48CC-8119-0C4AB16354A0}" type="sibTrans" cxnId="{CA99CBFC-9DB2-4A8F-B218-ED1CFC06F7A1}">
      <dgm:prSet/>
      <dgm:spPr/>
      <dgm:t>
        <a:bodyPr/>
        <a:lstStyle/>
        <a:p>
          <a:endParaRPr lang="en-US"/>
        </a:p>
      </dgm:t>
    </dgm:pt>
    <dgm:pt modelId="{926B7AA5-7400-44B7-BB27-6273DBBD8395}">
      <dgm:prSet/>
      <dgm:spPr/>
      <dgm:t>
        <a:bodyPr/>
        <a:lstStyle/>
        <a:p>
          <a:r>
            <a:rPr lang="en-US"/>
            <a:t>Finalize Unit testing and validation</a:t>
          </a:r>
        </a:p>
      </dgm:t>
    </dgm:pt>
    <dgm:pt modelId="{3B32AA22-A2D0-43AE-9A32-D8CC63EBC327}" type="parTrans" cxnId="{DED7F20F-1938-4D88-8EEC-7733AD3AB931}">
      <dgm:prSet/>
      <dgm:spPr/>
      <dgm:t>
        <a:bodyPr/>
        <a:lstStyle/>
        <a:p>
          <a:endParaRPr lang="en-US"/>
        </a:p>
      </dgm:t>
    </dgm:pt>
    <dgm:pt modelId="{E8FBD383-A451-4996-8B5F-F1F73C20E348}" type="sibTrans" cxnId="{DED7F20F-1938-4D88-8EEC-7733AD3AB931}">
      <dgm:prSet/>
      <dgm:spPr/>
      <dgm:t>
        <a:bodyPr/>
        <a:lstStyle/>
        <a:p>
          <a:endParaRPr lang="en-US"/>
        </a:p>
      </dgm:t>
    </dgm:pt>
    <dgm:pt modelId="{80E4D2F1-3F5D-4B6B-8A00-28743658DA35}">
      <dgm:prSet/>
      <dgm:spPr/>
      <dgm:t>
        <a:bodyPr/>
        <a:lstStyle/>
        <a:p>
          <a:pPr>
            <a:defRPr b="1"/>
          </a:pPr>
          <a:r>
            <a:rPr lang="en-US"/>
            <a:t>30 Apr.</a:t>
          </a:r>
        </a:p>
      </dgm:t>
    </dgm:pt>
    <dgm:pt modelId="{B86AC1FB-2CE0-4BFF-880E-1FC503324BD9}" type="parTrans" cxnId="{58C9202A-E529-4E51-AF2B-C80D5DB3E2EE}">
      <dgm:prSet/>
      <dgm:spPr/>
      <dgm:t>
        <a:bodyPr/>
        <a:lstStyle/>
        <a:p>
          <a:endParaRPr lang="en-US"/>
        </a:p>
      </dgm:t>
    </dgm:pt>
    <dgm:pt modelId="{AA9AAB0F-9CEC-459C-859C-EBE126ADEB08}" type="sibTrans" cxnId="{58C9202A-E529-4E51-AF2B-C80D5DB3E2EE}">
      <dgm:prSet/>
      <dgm:spPr/>
      <dgm:t>
        <a:bodyPr/>
        <a:lstStyle/>
        <a:p>
          <a:endParaRPr lang="en-US"/>
        </a:p>
      </dgm:t>
    </dgm:pt>
    <dgm:pt modelId="{857F3AB1-5589-4C9A-972B-D7014449ABBA}">
      <dgm:prSet/>
      <dgm:spPr/>
      <dgm:t>
        <a:bodyPr/>
        <a:lstStyle/>
        <a:p>
          <a:r>
            <a:rPr lang="en-US"/>
            <a:t>Completion of integration testing and report</a:t>
          </a:r>
        </a:p>
      </dgm:t>
    </dgm:pt>
    <dgm:pt modelId="{090341F2-8E32-414F-B6FD-74392DCF298A}" type="parTrans" cxnId="{62853711-1F19-4F58-9EE1-5B4A4CBFB8D8}">
      <dgm:prSet/>
      <dgm:spPr/>
      <dgm:t>
        <a:bodyPr/>
        <a:lstStyle/>
        <a:p>
          <a:endParaRPr lang="en-US"/>
        </a:p>
      </dgm:t>
    </dgm:pt>
    <dgm:pt modelId="{E3A86727-1CD3-49AF-8088-225C747C9F02}" type="sibTrans" cxnId="{62853711-1F19-4F58-9EE1-5B4A4CBFB8D8}">
      <dgm:prSet/>
      <dgm:spPr/>
      <dgm:t>
        <a:bodyPr/>
        <a:lstStyle/>
        <a:p>
          <a:endParaRPr lang="en-US"/>
        </a:p>
      </dgm:t>
    </dgm:pt>
    <dgm:pt modelId="{7EF8CA9A-BF5B-4070-A2AC-4D7A3AB4A3C3}" type="pres">
      <dgm:prSet presAssocID="{8ED42AB8-6A47-42B8-8D95-0CD02A5F6796}" presName="root" presStyleCnt="0">
        <dgm:presLayoutVars>
          <dgm:chMax/>
          <dgm:chPref/>
          <dgm:animLvl val="lvl"/>
        </dgm:presLayoutVars>
      </dgm:prSet>
      <dgm:spPr/>
    </dgm:pt>
    <dgm:pt modelId="{5C8F575F-4404-41D6-BB27-EBB420DF9227}" type="pres">
      <dgm:prSet presAssocID="{8ED42AB8-6A47-42B8-8D95-0CD02A5F6796}" presName="divider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F9F23A2A-FFDF-45A3-BDDB-3164914D4043}" type="pres">
      <dgm:prSet presAssocID="{8ED42AB8-6A47-42B8-8D95-0CD02A5F6796}" presName="nodes" presStyleCnt="0">
        <dgm:presLayoutVars>
          <dgm:chMax/>
          <dgm:chPref/>
          <dgm:animLvl val="lvl"/>
        </dgm:presLayoutVars>
      </dgm:prSet>
      <dgm:spPr/>
    </dgm:pt>
    <dgm:pt modelId="{96332FC1-D477-4A61-8203-315736F8DA44}" type="pres">
      <dgm:prSet presAssocID="{DCCD4988-6E86-4B04-BDCF-219996BBBC7A}" presName="composite" presStyleCnt="0"/>
      <dgm:spPr/>
    </dgm:pt>
    <dgm:pt modelId="{3FF24BFB-4322-4FD0-AD31-84780A6D3E07}" type="pres">
      <dgm:prSet presAssocID="{DCCD4988-6E86-4B04-BDCF-219996BBBC7A}" presName="ConnectorPoint" presStyleLbl="lnNode1" presStyleIdx="0" presStyleCnt="4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4400F08-319B-45C0-8C0D-4FCCB2B08BA3}" type="pres">
      <dgm:prSet presAssocID="{DCCD4988-6E86-4B04-BDCF-219996BBBC7A}" presName="DropPinPlaceHolder" presStyleCnt="0"/>
      <dgm:spPr/>
    </dgm:pt>
    <dgm:pt modelId="{76AED44B-4417-4382-82C3-6939B9AD57C9}" type="pres">
      <dgm:prSet presAssocID="{DCCD4988-6E86-4B04-BDCF-219996BBBC7A}" presName="DropPin" presStyleLbl="alignNode1" presStyleIdx="0" presStyleCnt="4"/>
      <dgm:spPr/>
    </dgm:pt>
    <dgm:pt modelId="{035F3DF9-6D15-43DB-AE11-ABA5ACEE4D09}" type="pres">
      <dgm:prSet presAssocID="{DCCD4988-6E86-4B04-BDCF-219996BBBC7A}" presName="Ellipse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7CD75B09-B85E-4B8A-A435-7E73546BE929}" type="pres">
      <dgm:prSet presAssocID="{DCCD4988-6E86-4B04-BDCF-219996BBBC7A}" presName="L2TextContainer" presStyleLbl="revTx" presStyleIdx="0" presStyleCnt="8">
        <dgm:presLayoutVars>
          <dgm:bulletEnabled val="1"/>
        </dgm:presLayoutVars>
      </dgm:prSet>
      <dgm:spPr/>
    </dgm:pt>
    <dgm:pt modelId="{C86B0201-79F6-4130-AEDD-08ED424B0522}" type="pres">
      <dgm:prSet presAssocID="{DCCD4988-6E86-4B04-BDCF-219996BBBC7A}" presName="L1TextContainer" presStyleLbl="revTx" presStyleIdx="1" presStyleCnt="8">
        <dgm:presLayoutVars>
          <dgm:chMax val="1"/>
          <dgm:chPref val="1"/>
          <dgm:bulletEnabled val="1"/>
        </dgm:presLayoutVars>
      </dgm:prSet>
      <dgm:spPr/>
    </dgm:pt>
    <dgm:pt modelId="{E59009AB-5F4C-4395-9F8C-9AB337C507A5}" type="pres">
      <dgm:prSet presAssocID="{DCCD4988-6E86-4B04-BDCF-219996BBBC7A}" presName="ConnectLine" presStyleLbl="sibTrans1D1" presStyleIdx="0" presStyleCnt="4"/>
      <dgm:spPr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46756487-823A-4737-A45A-776EF55C593E}" type="pres">
      <dgm:prSet presAssocID="{DCCD4988-6E86-4B04-BDCF-219996BBBC7A}" presName="EmptyPlaceHolder" presStyleCnt="0"/>
      <dgm:spPr/>
    </dgm:pt>
    <dgm:pt modelId="{9771C772-96D8-47A8-9BAC-7C6DCCD76370}" type="pres">
      <dgm:prSet presAssocID="{9BF99803-8A31-4B05-8727-076CBEA4D4FA}" presName="spaceBetweenRectangles" presStyleCnt="0"/>
      <dgm:spPr/>
    </dgm:pt>
    <dgm:pt modelId="{F1F3B6ED-D8BF-4551-B6C5-2297009CC403}" type="pres">
      <dgm:prSet presAssocID="{26AB702A-4890-4142-AAF6-043D58D4437E}" presName="composite" presStyleCnt="0"/>
      <dgm:spPr/>
    </dgm:pt>
    <dgm:pt modelId="{68F81142-3816-4A45-866E-836CD022EF1D}" type="pres">
      <dgm:prSet presAssocID="{26AB702A-4890-4142-AAF6-043D58D4437E}" presName="ConnectorPoint" presStyleLbl="lnNode1" presStyleIdx="1" presStyleCnt="4"/>
      <dgm:spPr>
        <a:solidFill>
          <a:schemeClr val="accent2">
            <a:hueOff val="-988095"/>
            <a:satOff val="4733"/>
            <a:lumOff val="437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D7038C7E-94C0-4850-B7B6-D0FF95442C2D}" type="pres">
      <dgm:prSet presAssocID="{26AB702A-4890-4142-AAF6-043D58D4437E}" presName="DropPinPlaceHolder" presStyleCnt="0"/>
      <dgm:spPr/>
    </dgm:pt>
    <dgm:pt modelId="{E82395A0-79FB-467B-BD6D-AA0C4207766D}" type="pres">
      <dgm:prSet presAssocID="{26AB702A-4890-4142-AAF6-043D58D4437E}" presName="DropPin" presStyleLbl="alignNode1" presStyleIdx="1" presStyleCnt="4"/>
      <dgm:spPr/>
    </dgm:pt>
    <dgm:pt modelId="{86F0071F-FCA0-48B1-8E9B-F80678566719}" type="pres">
      <dgm:prSet presAssocID="{26AB702A-4890-4142-AAF6-043D58D4437E}" presName="Ellipse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E5AEB3D-4D27-4F34-B439-ACB65AA7C590}" type="pres">
      <dgm:prSet presAssocID="{26AB702A-4890-4142-AAF6-043D58D4437E}" presName="L2TextContainer" presStyleLbl="revTx" presStyleIdx="2" presStyleCnt="8">
        <dgm:presLayoutVars>
          <dgm:bulletEnabled val="1"/>
        </dgm:presLayoutVars>
      </dgm:prSet>
      <dgm:spPr/>
    </dgm:pt>
    <dgm:pt modelId="{676EDB0B-AD7F-4421-A133-22D7D7C696ED}" type="pres">
      <dgm:prSet presAssocID="{26AB702A-4890-4142-AAF6-043D58D4437E}" presName="L1TextContainer" presStyleLbl="revTx" presStyleIdx="3" presStyleCnt="8">
        <dgm:presLayoutVars>
          <dgm:chMax val="1"/>
          <dgm:chPref val="1"/>
          <dgm:bulletEnabled val="1"/>
        </dgm:presLayoutVars>
      </dgm:prSet>
      <dgm:spPr/>
    </dgm:pt>
    <dgm:pt modelId="{FA666881-17E4-450F-8A86-FC0BBAEE4683}" type="pres">
      <dgm:prSet presAssocID="{26AB702A-4890-4142-AAF6-043D58D4437E}" presName="ConnectLine" presStyleLbl="sibTrans1D1" presStyleIdx="1" presStyleCnt="4"/>
      <dgm:spPr>
        <a:noFill/>
        <a:ln w="1270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dash"/>
        </a:ln>
        <a:effectLst/>
      </dgm:spPr>
    </dgm:pt>
    <dgm:pt modelId="{35C804A3-3D33-487B-A37F-FCDE8FCD0480}" type="pres">
      <dgm:prSet presAssocID="{26AB702A-4890-4142-AAF6-043D58D4437E}" presName="EmptyPlaceHolder" presStyleCnt="0"/>
      <dgm:spPr/>
    </dgm:pt>
    <dgm:pt modelId="{C77CE817-FAD7-4F9E-9D6F-199218704123}" type="pres">
      <dgm:prSet presAssocID="{430E7848-8D41-4314-B07D-316698C022FF}" presName="spaceBetweenRectangles" presStyleCnt="0"/>
      <dgm:spPr/>
    </dgm:pt>
    <dgm:pt modelId="{1880F916-31B3-4392-A72D-901D629F5E50}" type="pres">
      <dgm:prSet presAssocID="{FAF98878-8EC2-4134-B424-0AA7F49010BF}" presName="composite" presStyleCnt="0"/>
      <dgm:spPr/>
    </dgm:pt>
    <dgm:pt modelId="{41E44C55-DE9E-419A-B45F-69C9B3FBA1F9}" type="pres">
      <dgm:prSet presAssocID="{FAF98878-8EC2-4134-B424-0AA7F49010BF}" presName="ConnectorPoint" presStyleLbl="lnNode1" presStyleIdx="2" presStyleCnt="4"/>
      <dgm:spPr>
        <a:solidFill>
          <a:schemeClr val="accent2">
            <a:hueOff val="-1976191"/>
            <a:satOff val="9467"/>
            <a:lumOff val="875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79E15363-3CB8-475A-B94A-CEF0A965E038}" type="pres">
      <dgm:prSet presAssocID="{FAF98878-8EC2-4134-B424-0AA7F49010BF}" presName="DropPinPlaceHolder" presStyleCnt="0"/>
      <dgm:spPr/>
    </dgm:pt>
    <dgm:pt modelId="{078C92F3-10FD-4816-ADEB-7B83406AC720}" type="pres">
      <dgm:prSet presAssocID="{FAF98878-8EC2-4134-B424-0AA7F49010BF}" presName="DropPin" presStyleLbl="alignNode1" presStyleIdx="2" presStyleCnt="4"/>
      <dgm:spPr/>
    </dgm:pt>
    <dgm:pt modelId="{393649FF-72EA-4DD1-8BB8-0E75D456CFA7}" type="pres">
      <dgm:prSet presAssocID="{FAF98878-8EC2-4134-B424-0AA7F49010BF}" presName="Ellipse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BF39AA68-B28A-4D9D-A4BD-D6E1402B5007}" type="pres">
      <dgm:prSet presAssocID="{FAF98878-8EC2-4134-B424-0AA7F49010BF}" presName="L2TextContainer" presStyleLbl="revTx" presStyleIdx="4" presStyleCnt="8">
        <dgm:presLayoutVars>
          <dgm:bulletEnabled val="1"/>
        </dgm:presLayoutVars>
      </dgm:prSet>
      <dgm:spPr/>
    </dgm:pt>
    <dgm:pt modelId="{EA7B6FAD-9416-40EC-A109-FA4552889CF7}" type="pres">
      <dgm:prSet presAssocID="{FAF98878-8EC2-4134-B424-0AA7F49010BF}" presName="L1TextContainer" presStyleLbl="revTx" presStyleIdx="5" presStyleCnt="8">
        <dgm:presLayoutVars>
          <dgm:chMax val="1"/>
          <dgm:chPref val="1"/>
          <dgm:bulletEnabled val="1"/>
        </dgm:presLayoutVars>
      </dgm:prSet>
      <dgm:spPr/>
    </dgm:pt>
    <dgm:pt modelId="{D5D0314F-FD18-4FB5-9B47-F7221221CE21}" type="pres">
      <dgm:prSet presAssocID="{FAF98878-8EC2-4134-B424-0AA7F49010BF}" presName="ConnectLine" presStyleLbl="sibTrans1D1" presStyleIdx="2" presStyleCnt="4"/>
      <dgm:spPr>
        <a:noFill/>
        <a:ln w="1270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dash"/>
        </a:ln>
        <a:effectLst/>
      </dgm:spPr>
    </dgm:pt>
    <dgm:pt modelId="{1636464F-1DE1-41E3-8BA7-41CE10EBD511}" type="pres">
      <dgm:prSet presAssocID="{FAF98878-8EC2-4134-B424-0AA7F49010BF}" presName="EmptyPlaceHolder" presStyleCnt="0"/>
      <dgm:spPr/>
    </dgm:pt>
    <dgm:pt modelId="{9F0DBD49-296C-429C-8AAA-0D0D793177CA}" type="pres">
      <dgm:prSet presAssocID="{6D643EF4-D596-48CC-8119-0C4AB16354A0}" presName="spaceBetweenRectangles" presStyleCnt="0"/>
      <dgm:spPr/>
    </dgm:pt>
    <dgm:pt modelId="{9E2383A8-652A-4920-9BF9-AFA2D879767C}" type="pres">
      <dgm:prSet presAssocID="{80E4D2F1-3F5D-4B6B-8A00-28743658DA35}" presName="composite" presStyleCnt="0"/>
      <dgm:spPr/>
    </dgm:pt>
    <dgm:pt modelId="{648EC6BD-75B3-4569-AA07-10338D3573A8}" type="pres">
      <dgm:prSet presAssocID="{80E4D2F1-3F5D-4B6B-8A00-28743658DA35}" presName="ConnectorPoint" presStyleLbl="lnNode1" presStyleIdx="3" presStyleCnt="4"/>
      <dgm:spPr>
        <a:solidFill>
          <a:schemeClr val="accent2">
            <a:hueOff val="-2964286"/>
            <a:satOff val="14200"/>
            <a:lumOff val="1313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C145687-D7FA-4691-A10C-62AE62649D41}" type="pres">
      <dgm:prSet presAssocID="{80E4D2F1-3F5D-4B6B-8A00-28743658DA35}" presName="DropPinPlaceHolder" presStyleCnt="0"/>
      <dgm:spPr/>
    </dgm:pt>
    <dgm:pt modelId="{CB5EFCBA-367F-439A-9AAD-3A24E7A70EE1}" type="pres">
      <dgm:prSet presAssocID="{80E4D2F1-3F5D-4B6B-8A00-28743658DA35}" presName="DropPin" presStyleLbl="alignNode1" presStyleIdx="3" presStyleCnt="4"/>
      <dgm:spPr/>
    </dgm:pt>
    <dgm:pt modelId="{8A4CD9D3-83A9-4642-8674-C9B3B1B1B831}" type="pres">
      <dgm:prSet presAssocID="{80E4D2F1-3F5D-4B6B-8A00-28743658DA35}" presName="Ellipse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77700D86-A6BF-455E-B695-AA57877E357D}" type="pres">
      <dgm:prSet presAssocID="{80E4D2F1-3F5D-4B6B-8A00-28743658DA35}" presName="L2TextContainer" presStyleLbl="revTx" presStyleIdx="6" presStyleCnt="8">
        <dgm:presLayoutVars>
          <dgm:bulletEnabled val="1"/>
        </dgm:presLayoutVars>
      </dgm:prSet>
      <dgm:spPr/>
    </dgm:pt>
    <dgm:pt modelId="{67C94555-7DF4-4FEC-8C58-7630E4712412}" type="pres">
      <dgm:prSet presAssocID="{80E4D2F1-3F5D-4B6B-8A00-28743658DA35}" presName="L1TextContainer" presStyleLbl="revTx" presStyleIdx="7" presStyleCnt="8">
        <dgm:presLayoutVars>
          <dgm:chMax val="1"/>
          <dgm:chPref val="1"/>
          <dgm:bulletEnabled val="1"/>
        </dgm:presLayoutVars>
      </dgm:prSet>
      <dgm:spPr/>
    </dgm:pt>
    <dgm:pt modelId="{31275D74-8250-4B3E-8F84-47FD2BF43AB7}" type="pres">
      <dgm:prSet presAssocID="{80E4D2F1-3F5D-4B6B-8A00-28743658DA35}" presName="ConnectLine" presStyleLbl="sibTrans1D1" presStyleIdx="3" presStyleCnt="4"/>
      <dgm:spPr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dash"/>
        </a:ln>
        <a:effectLst/>
      </dgm:spPr>
    </dgm:pt>
    <dgm:pt modelId="{E2873F13-C0FF-438D-B2B7-69CDA54809C1}" type="pres">
      <dgm:prSet presAssocID="{80E4D2F1-3F5D-4B6B-8A00-28743658DA35}" presName="EmptyPlaceHolder" presStyleCnt="0"/>
      <dgm:spPr/>
    </dgm:pt>
  </dgm:ptLst>
  <dgm:cxnLst>
    <dgm:cxn modelId="{DED7F20F-1938-4D88-8EEC-7733AD3AB931}" srcId="{FAF98878-8EC2-4134-B424-0AA7F49010BF}" destId="{926B7AA5-7400-44B7-BB27-6273DBBD8395}" srcOrd="0" destOrd="0" parTransId="{3B32AA22-A2D0-43AE-9A32-D8CC63EBC327}" sibTransId="{E8FBD383-A451-4996-8B5F-F1F73C20E348}"/>
    <dgm:cxn modelId="{62853711-1F19-4F58-9EE1-5B4A4CBFB8D8}" srcId="{80E4D2F1-3F5D-4B6B-8A00-28743658DA35}" destId="{857F3AB1-5589-4C9A-972B-D7014449ABBA}" srcOrd="0" destOrd="0" parTransId="{090341F2-8E32-414F-B6FD-74392DCF298A}" sibTransId="{E3A86727-1CD3-49AF-8088-225C747C9F02}"/>
    <dgm:cxn modelId="{CC120F15-C276-4005-A513-3928A11E8C4B}" type="presOf" srcId="{FAF98878-8EC2-4134-B424-0AA7F49010BF}" destId="{EA7B6FAD-9416-40EC-A109-FA4552889CF7}" srcOrd="0" destOrd="0" presId="urn:microsoft.com/office/officeart/2017/3/layout/DropPinTimeline"/>
    <dgm:cxn modelId="{86443820-9D56-4014-BCE2-D9510C8DB3EE}" type="presOf" srcId="{926B7AA5-7400-44B7-BB27-6273DBBD8395}" destId="{BF39AA68-B28A-4D9D-A4BD-D6E1402B5007}" srcOrd="0" destOrd="0" presId="urn:microsoft.com/office/officeart/2017/3/layout/DropPinTimeline"/>
    <dgm:cxn modelId="{58C9202A-E529-4E51-AF2B-C80D5DB3E2EE}" srcId="{8ED42AB8-6A47-42B8-8D95-0CD02A5F6796}" destId="{80E4D2F1-3F5D-4B6B-8A00-28743658DA35}" srcOrd="3" destOrd="0" parTransId="{B86AC1FB-2CE0-4BFF-880E-1FC503324BD9}" sibTransId="{AA9AAB0F-9CEC-459C-859C-EBE126ADEB08}"/>
    <dgm:cxn modelId="{ACAEE633-3B91-426E-A5D0-EFBF0C7C5270}" srcId="{26AB702A-4890-4142-AAF6-043D58D4437E}" destId="{2210B7AE-ECB6-4D14-B2DB-889545E27BCC}" srcOrd="0" destOrd="0" parTransId="{D0E899CE-8CA8-4C01-8F62-830656EFD884}" sibTransId="{99025722-42F4-41F2-A5D9-C02F1FD5AD70}"/>
    <dgm:cxn modelId="{41030339-2782-4720-8959-064E43C6769C}" type="presOf" srcId="{80E4D2F1-3F5D-4B6B-8A00-28743658DA35}" destId="{67C94555-7DF4-4FEC-8C58-7630E4712412}" srcOrd="0" destOrd="0" presId="urn:microsoft.com/office/officeart/2017/3/layout/DropPinTimeline"/>
    <dgm:cxn modelId="{334AE93C-32D3-451C-890D-162919CD89ED}" type="presOf" srcId="{8ED42AB8-6A47-42B8-8D95-0CD02A5F6796}" destId="{7EF8CA9A-BF5B-4070-A2AC-4D7A3AB4A3C3}" srcOrd="0" destOrd="0" presId="urn:microsoft.com/office/officeart/2017/3/layout/DropPinTimeline"/>
    <dgm:cxn modelId="{B9FA0561-0732-4B2F-8FAD-99615B6B3F73}" type="presOf" srcId="{26AB702A-4890-4142-AAF6-043D58D4437E}" destId="{676EDB0B-AD7F-4421-A133-22D7D7C696ED}" srcOrd="0" destOrd="0" presId="urn:microsoft.com/office/officeart/2017/3/layout/DropPinTimeline"/>
    <dgm:cxn modelId="{75B97476-F08E-4EAC-A457-A83DC948DE52}" srcId="{DCCD4988-6E86-4B04-BDCF-219996BBBC7A}" destId="{7E3749C9-65CB-4D41-8DCD-E30B92378960}" srcOrd="0" destOrd="0" parTransId="{8C9C1559-06DC-4320-A603-7D1F9BA5C343}" sibTransId="{CB0A86B1-2B1B-4EA8-BE72-2B6E5107765D}"/>
    <dgm:cxn modelId="{8285CC58-111A-453C-AE03-3F8F1F3426B6}" type="presOf" srcId="{857F3AB1-5589-4C9A-972B-D7014449ABBA}" destId="{77700D86-A6BF-455E-B695-AA57877E357D}" srcOrd="0" destOrd="0" presId="urn:microsoft.com/office/officeart/2017/3/layout/DropPinTimeline"/>
    <dgm:cxn modelId="{3A69A786-0BCD-45D4-B161-7FF82EBE4358}" srcId="{8ED42AB8-6A47-42B8-8D95-0CD02A5F6796}" destId="{26AB702A-4890-4142-AAF6-043D58D4437E}" srcOrd="1" destOrd="0" parTransId="{7FB29F64-F6F0-4F8D-8D82-BE03802A5287}" sibTransId="{430E7848-8D41-4314-B07D-316698C022FF}"/>
    <dgm:cxn modelId="{FEF3FEBD-0462-4FE9-BB25-ECA2F0116020}" type="presOf" srcId="{7E3749C9-65CB-4D41-8DCD-E30B92378960}" destId="{7CD75B09-B85E-4B8A-A435-7E73546BE929}" srcOrd="0" destOrd="0" presId="urn:microsoft.com/office/officeart/2017/3/layout/DropPinTimeline"/>
    <dgm:cxn modelId="{53C59FC2-50BF-44B0-817D-F2C31DF7B37B}" srcId="{8ED42AB8-6A47-42B8-8D95-0CD02A5F6796}" destId="{DCCD4988-6E86-4B04-BDCF-219996BBBC7A}" srcOrd="0" destOrd="0" parTransId="{7C5ABE0F-757A-418E-A510-C9669FD7995C}" sibTransId="{9BF99803-8A31-4B05-8727-076CBEA4D4FA}"/>
    <dgm:cxn modelId="{45593FD1-8773-4003-87FF-944D530A8807}" type="presOf" srcId="{2210B7AE-ECB6-4D14-B2DB-889545E27BCC}" destId="{8E5AEB3D-4D27-4F34-B439-ACB65AA7C590}" srcOrd="0" destOrd="0" presId="urn:microsoft.com/office/officeart/2017/3/layout/DropPinTimeline"/>
    <dgm:cxn modelId="{04C8BEF5-BB9D-4FD7-A392-8EB5E26554B6}" type="presOf" srcId="{DCCD4988-6E86-4B04-BDCF-219996BBBC7A}" destId="{C86B0201-79F6-4130-AEDD-08ED424B0522}" srcOrd="0" destOrd="0" presId="urn:microsoft.com/office/officeart/2017/3/layout/DropPinTimeline"/>
    <dgm:cxn modelId="{CA99CBFC-9DB2-4A8F-B218-ED1CFC06F7A1}" srcId="{8ED42AB8-6A47-42B8-8D95-0CD02A5F6796}" destId="{FAF98878-8EC2-4134-B424-0AA7F49010BF}" srcOrd="2" destOrd="0" parTransId="{E19BC3B7-EB11-4F0B-8CB8-26CD5C620594}" sibTransId="{6D643EF4-D596-48CC-8119-0C4AB16354A0}"/>
    <dgm:cxn modelId="{1C3F5370-4542-4528-8D69-A1B416B0B77C}" type="presParOf" srcId="{7EF8CA9A-BF5B-4070-A2AC-4D7A3AB4A3C3}" destId="{5C8F575F-4404-41D6-BB27-EBB420DF9227}" srcOrd="0" destOrd="0" presId="urn:microsoft.com/office/officeart/2017/3/layout/DropPinTimeline"/>
    <dgm:cxn modelId="{53A5D339-DD8C-48BF-A42C-3868686B9FE9}" type="presParOf" srcId="{7EF8CA9A-BF5B-4070-A2AC-4D7A3AB4A3C3}" destId="{F9F23A2A-FFDF-45A3-BDDB-3164914D4043}" srcOrd="1" destOrd="0" presId="urn:microsoft.com/office/officeart/2017/3/layout/DropPinTimeline"/>
    <dgm:cxn modelId="{25E39DA5-B4E9-4F2A-B2C3-79E19838AEDE}" type="presParOf" srcId="{F9F23A2A-FFDF-45A3-BDDB-3164914D4043}" destId="{96332FC1-D477-4A61-8203-315736F8DA44}" srcOrd="0" destOrd="0" presId="urn:microsoft.com/office/officeart/2017/3/layout/DropPinTimeline"/>
    <dgm:cxn modelId="{5D6AFD4C-CEED-463A-A61B-1E300E628088}" type="presParOf" srcId="{96332FC1-D477-4A61-8203-315736F8DA44}" destId="{3FF24BFB-4322-4FD0-AD31-84780A6D3E07}" srcOrd="0" destOrd="0" presId="urn:microsoft.com/office/officeart/2017/3/layout/DropPinTimeline"/>
    <dgm:cxn modelId="{DE07168A-8CB3-4C6A-B560-0ABDA7D2C472}" type="presParOf" srcId="{96332FC1-D477-4A61-8203-315736F8DA44}" destId="{44400F08-319B-45C0-8C0D-4FCCB2B08BA3}" srcOrd="1" destOrd="0" presId="urn:microsoft.com/office/officeart/2017/3/layout/DropPinTimeline"/>
    <dgm:cxn modelId="{87212397-6FE3-4A65-A335-57E09534B455}" type="presParOf" srcId="{44400F08-319B-45C0-8C0D-4FCCB2B08BA3}" destId="{76AED44B-4417-4382-82C3-6939B9AD57C9}" srcOrd="0" destOrd="0" presId="urn:microsoft.com/office/officeart/2017/3/layout/DropPinTimeline"/>
    <dgm:cxn modelId="{73D0D677-B317-4E5F-B35C-97FDD4B1B491}" type="presParOf" srcId="{44400F08-319B-45C0-8C0D-4FCCB2B08BA3}" destId="{035F3DF9-6D15-43DB-AE11-ABA5ACEE4D09}" srcOrd="1" destOrd="0" presId="urn:microsoft.com/office/officeart/2017/3/layout/DropPinTimeline"/>
    <dgm:cxn modelId="{ED23081A-D2B2-49D1-ACBB-BFE13C38D598}" type="presParOf" srcId="{96332FC1-D477-4A61-8203-315736F8DA44}" destId="{7CD75B09-B85E-4B8A-A435-7E73546BE929}" srcOrd="2" destOrd="0" presId="urn:microsoft.com/office/officeart/2017/3/layout/DropPinTimeline"/>
    <dgm:cxn modelId="{D153353F-C048-43A0-A374-DA0F293A85B0}" type="presParOf" srcId="{96332FC1-D477-4A61-8203-315736F8DA44}" destId="{C86B0201-79F6-4130-AEDD-08ED424B0522}" srcOrd="3" destOrd="0" presId="urn:microsoft.com/office/officeart/2017/3/layout/DropPinTimeline"/>
    <dgm:cxn modelId="{44529DB4-B7BD-445C-82B2-EF39F293C7A8}" type="presParOf" srcId="{96332FC1-D477-4A61-8203-315736F8DA44}" destId="{E59009AB-5F4C-4395-9F8C-9AB337C507A5}" srcOrd="4" destOrd="0" presId="urn:microsoft.com/office/officeart/2017/3/layout/DropPinTimeline"/>
    <dgm:cxn modelId="{7F5223C0-9F21-48AF-A9C5-91FB2681AFC7}" type="presParOf" srcId="{96332FC1-D477-4A61-8203-315736F8DA44}" destId="{46756487-823A-4737-A45A-776EF55C593E}" srcOrd="5" destOrd="0" presId="urn:microsoft.com/office/officeart/2017/3/layout/DropPinTimeline"/>
    <dgm:cxn modelId="{7AA2EAA0-AD39-418D-962D-428A7F0D285B}" type="presParOf" srcId="{F9F23A2A-FFDF-45A3-BDDB-3164914D4043}" destId="{9771C772-96D8-47A8-9BAC-7C6DCCD76370}" srcOrd="1" destOrd="0" presId="urn:microsoft.com/office/officeart/2017/3/layout/DropPinTimeline"/>
    <dgm:cxn modelId="{31C035F5-C587-4BB7-8FB6-71241EA9EE15}" type="presParOf" srcId="{F9F23A2A-FFDF-45A3-BDDB-3164914D4043}" destId="{F1F3B6ED-D8BF-4551-B6C5-2297009CC403}" srcOrd="2" destOrd="0" presId="urn:microsoft.com/office/officeart/2017/3/layout/DropPinTimeline"/>
    <dgm:cxn modelId="{E95EB280-3D08-4D2F-B53B-BEA4351EB543}" type="presParOf" srcId="{F1F3B6ED-D8BF-4551-B6C5-2297009CC403}" destId="{68F81142-3816-4A45-866E-836CD022EF1D}" srcOrd="0" destOrd="0" presId="urn:microsoft.com/office/officeart/2017/3/layout/DropPinTimeline"/>
    <dgm:cxn modelId="{364DBF89-9FA4-45AF-AF80-3BCCE1560569}" type="presParOf" srcId="{F1F3B6ED-D8BF-4551-B6C5-2297009CC403}" destId="{D7038C7E-94C0-4850-B7B6-D0FF95442C2D}" srcOrd="1" destOrd="0" presId="urn:microsoft.com/office/officeart/2017/3/layout/DropPinTimeline"/>
    <dgm:cxn modelId="{A90CB45E-CDD6-4263-A976-39BF36F384EA}" type="presParOf" srcId="{D7038C7E-94C0-4850-B7B6-D0FF95442C2D}" destId="{E82395A0-79FB-467B-BD6D-AA0C4207766D}" srcOrd="0" destOrd="0" presId="urn:microsoft.com/office/officeart/2017/3/layout/DropPinTimeline"/>
    <dgm:cxn modelId="{B72782D4-3717-4B0E-92CC-1BB2B7B3650B}" type="presParOf" srcId="{D7038C7E-94C0-4850-B7B6-D0FF95442C2D}" destId="{86F0071F-FCA0-48B1-8E9B-F80678566719}" srcOrd="1" destOrd="0" presId="urn:microsoft.com/office/officeart/2017/3/layout/DropPinTimeline"/>
    <dgm:cxn modelId="{F1A41FC6-4F2A-4526-9D03-0BAD81FEB1C9}" type="presParOf" srcId="{F1F3B6ED-D8BF-4551-B6C5-2297009CC403}" destId="{8E5AEB3D-4D27-4F34-B439-ACB65AA7C590}" srcOrd="2" destOrd="0" presId="urn:microsoft.com/office/officeart/2017/3/layout/DropPinTimeline"/>
    <dgm:cxn modelId="{4276CF9F-95C7-464D-B89B-E4076338B80C}" type="presParOf" srcId="{F1F3B6ED-D8BF-4551-B6C5-2297009CC403}" destId="{676EDB0B-AD7F-4421-A133-22D7D7C696ED}" srcOrd="3" destOrd="0" presId="urn:microsoft.com/office/officeart/2017/3/layout/DropPinTimeline"/>
    <dgm:cxn modelId="{A843E208-F1C9-4928-B2CB-36D8EDEBA15E}" type="presParOf" srcId="{F1F3B6ED-D8BF-4551-B6C5-2297009CC403}" destId="{FA666881-17E4-450F-8A86-FC0BBAEE4683}" srcOrd="4" destOrd="0" presId="urn:microsoft.com/office/officeart/2017/3/layout/DropPinTimeline"/>
    <dgm:cxn modelId="{8894F2FC-885F-4E55-A538-FE6D599E6B65}" type="presParOf" srcId="{F1F3B6ED-D8BF-4551-B6C5-2297009CC403}" destId="{35C804A3-3D33-487B-A37F-FCDE8FCD0480}" srcOrd="5" destOrd="0" presId="urn:microsoft.com/office/officeart/2017/3/layout/DropPinTimeline"/>
    <dgm:cxn modelId="{F13BBE3A-BCD0-4418-8FF5-02B9D80BF1D1}" type="presParOf" srcId="{F9F23A2A-FFDF-45A3-BDDB-3164914D4043}" destId="{C77CE817-FAD7-4F9E-9D6F-199218704123}" srcOrd="3" destOrd="0" presId="urn:microsoft.com/office/officeart/2017/3/layout/DropPinTimeline"/>
    <dgm:cxn modelId="{A95EFAD6-C954-4E69-94E4-77064724F2B1}" type="presParOf" srcId="{F9F23A2A-FFDF-45A3-BDDB-3164914D4043}" destId="{1880F916-31B3-4392-A72D-901D629F5E50}" srcOrd="4" destOrd="0" presId="urn:microsoft.com/office/officeart/2017/3/layout/DropPinTimeline"/>
    <dgm:cxn modelId="{9AFE7AA2-C339-4A81-8440-8F315DE71EFC}" type="presParOf" srcId="{1880F916-31B3-4392-A72D-901D629F5E50}" destId="{41E44C55-DE9E-419A-B45F-69C9B3FBA1F9}" srcOrd="0" destOrd="0" presId="urn:microsoft.com/office/officeart/2017/3/layout/DropPinTimeline"/>
    <dgm:cxn modelId="{6DEF7056-32D1-448E-B42D-3F1B2A3E1A10}" type="presParOf" srcId="{1880F916-31B3-4392-A72D-901D629F5E50}" destId="{79E15363-3CB8-475A-B94A-CEF0A965E038}" srcOrd="1" destOrd="0" presId="urn:microsoft.com/office/officeart/2017/3/layout/DropPinTimeline"/>
    <dgm:cxn modelId="{E13B2538-C001-4AE3-957A-12F4AD1B78EE}" type="presParOf" srcId="{79E15363-3CB8-475A-B94A-CEF0A965E038}" destId="{078C92F3-10FD-4816-ADEB-7B83406AC720}" srcOrd="0" destOrd="0" presId="urn:microsoft.com/office/officeart/2017/3/layout/DropPinTimeline"/>
    <dgm:cxn modelId="{6BE0C1AC-C492-4DAA-85BF-CED9BBD43285}" type="presParOf" srcId="{79E15363-3CB8-475A-B94A-CEF0A965E038}" destId="{393649FF-72EA-4DD1-8BB8-0E75D456CFA7}" srcOrd="1" destOrd="0" presId="urn:microsoft.com/office/officeart/2017/3/layout/DropPinTimeline"/>
    <dgm:cxn modelId="{EACDBAA0-5743-4B50-981A-DCC141D7956A}" type="presParOf" srcId="{1880F916-31B3-4392-A72D-901D629F5E50}" destId="{BF39AA68-B28A-4D9D-A4BD-D6E1402B5007}" srcOrd="2" destOrd="0" presId="urn:microsoft.com/office/officeart/2017/3/layout/DropPinTimeline"/>
    <dgm:cxn modelId="{79EE9E59-C431-4B52-8DC0-3306C9EC52BA}" type="presParOf" srcId="{1880F916-31B3-4392-A72D-901D629F5E50}" destId="{EA7B6FAD-9416-40EC-A109-FA4552889CF7}" srcOrd="3" destOrd="0" presId="urn:microsoft.com/office/officeart/2017/3/layout/DropPinTimeline"/>
    <dgm:cxn modelId="{57717E57-D877-4ABC-B2A2-28472052BEDF}" type="presParOf" srcId="{1880F916-31B3-4392-A72D-901D629F5E50}" destId="{D5D0314F-FD18-4FB5-9B47-F7221221CE21}" srcOrd="4" destOrd="0" presId="urn:microsoft.com/office/officeart/2017/3/layout/DropPinTimeline"/>
    <dgm:cxn modelId="{C1AE470D-350D-4D5F-B9B0-D3924E5B1D69}" type="presParOf" srcId="{1880F916-31B3-4392-A72D-901D629F5E50}" destId="{1636464F-1DE1-41E3-8BA7-41CE10EBD511}" srcOrd="5" destOrd="0" presId="urn:microsoft.com/office/officeart/2017/3/layout/DropPinTimeline"/>
    <dgm:cxn modelId="{23088E67-E10E-454B-979A-34A2E362B46C}" type="presParOf" srcId="{F9F23A2A-FFDF-45A3-BDDB-3164914D4043}" destId="{9F0DBD49-296C-429C-8AAA-0D0D793177CA}" srcOrd="5" destOrd="0" presId="urn:microsoft.com/office/officeart/2017/3/layout/DropPinTimeline"/>
    <dgm:cxn modelId="{C8ADDFEA-80AC-44B6-B8A3-250FD4923CD5}" type="presParOf" srcId="{F9F23A2A-FFDF-45A3-BDDB-3164914D4043}" destId="{9E2383A8-652A-4920-9BF9-AFA2D879767C}" srcOrd="6" destOrd="0" presId="urn:microsoft.com/office/officeart/2017/3/layout/DropPinTimeline"/>
    <dgm:cxn modelId="{0071E622-05DB-437B-AF45-B2DC66366100}" type="presParOf" srcId="{9E2383A8-652A-4920-9BF9-AFA2D879767C}" destId="{648EC6BD-75B3-4569-AA07-10338D3573A8}" srcOrd="0" destOrd="0" presId="urn:microsoft.com/office/officeart/2017/3/layout/DropPinTimeline"/>
    <dgm:cxn modelId="{E80E1FF4-CBFC-4831-BA20-B39DD01790B1}" type="presParOf" srcId="{9E2383A8-652A-4920-9BF9-AFA2D879767C}" destId="{BC145687-D7FA-4691-A10C-62AE62649D41}" srcOrd="1" destOrd="0" presId="urn:microsoft.com/office/officeart/2017/3/layout/DropPinTimeline"/>
    <dgm:cxn modelId="{82D5041A-6A98-450E-8A48-DADB44F12897}" type="presParOf" srcId="{BC145687-D7FA-4691-A10C-62AE62649D41}" destId="{CB5EFCBA-367F-439A-9AAD-3A24E7A70EE1}" srcOrd="0" destOrd="0" presId="urn:microsoft.com/office/officeart/2017/3/layout/DropPinTimeline"/>
    <dgm:cxn modelId="{9632B07A-744F-4433-9D1A-588DFB45B185}" type="presParOf" srcId="{BC145687-D7FA-4691-A10C-62AE62649D41}" destId="{8A4CD9D3-83A9-4642-8674-C9B3B1B1B831}" srcOrd="1" destOrd="0" presId="urn:microsoft.com/office/officeart/2017/3/layout/DropPinTimeline"/>
    <dgm:cxn modelId="{B7FEA94C-9CB0-4DFD-84B9-277EF61C20CB}" type="presParOf" srcId="{9E2383A8-652A-4920-9BF9-AFA2D879767C}" destId="{77700D86-A6BF-455E-B695-AA57877E357D}" srcOrd="2" destOrd="0" presId="urn:microsoft.com/office/officeart/2017/3/layout/DropPinTimeline"/>
    <dgm:cxn modelId="{379C5610-7D4C-43FA-ACDC-711635BC52C6}" type="presParOf" srcId="{9E2383A8-652A-4920-9BF9-AFA2D879767C}" destId="{67C94555-7DF4-4FEC-8C58-7630E4712412}" srcOrd="3" destOrd="0" presId="urn:microsoft.com/office/officeart/2017/3/layout/DropPinTimeline"/>
    <dgm:cxn modelId="{B1D66D9C-C206-4BCE-BD45-887C0E608098}" type="presParOf" srcId="{9E2383A8-652A-4920-9BF9-AFA2D879767C}" destId="{31275D74-8250-4B3E-8F84-47FD2BF43AB7}" srcOrd="4" destOrd="0" presId="urn:microsoft.com/office/officeart/2017/3/layout/DropPinTimeline"/>
    <dgm:cxn modelId="{E1F5983D-5196-4B0A-9897-8924820901B1}" type="presParOf" srcId="{9E2383A8-652A-4920-9BF9-AFA2D879767C}" destId="{E2873F13-C0FF-438D-B2B7-69CDA54809C1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B8054-9105-4483-AB90-67ED52AD1E43}">
      <dsp:nvSpPr>
        <dsp:cNvPr id="0" name=""/>
        <dsp:cNvSpPr/>
      </dsp:nvSpPr>
      <dsp:spPr>
        <a:xfrm>
          <a:off x="0" y="3890"/>
          <a:ext cx="6628804" cy="828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97E48-6397-435D-942F-339D3EC9C6B2}">
      <dsp:nvSpPr>
        <dsp:cNvPr id="0" name=""/>
        <dsp:cNvSpPr/>
      </dsp:nvSpPr>
      <dsp:spPr>
        <a:xfrm>
          <a:off x="250661" y="190332"/>
          <a:ext cx="455748" cy="4557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EE58C-8990-4530-A9AB-10B74E2E1B2C}">
      <dsp:nvSpPr>
        <dsp:cNvPr id="0" name=""/>
        <dsp:cNvSpPr/>
      </dsp:nvSpPr>
      <dsp:spPr>
        <a:xfrm>
          <a:off x="957071" y="3890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Complete a comprehensive design document</a:t>
          </a:r>
        </a:p>
      </dsp:txBody>
      <dsp:txXfrm>
        <a:off x="957071" y="3890"/>
        <a:ext cx="5671732" cy="828633"/>
      </dsp:txXfrm>
    </dsp:sp>
    <dsp:sp modelId="{7476CDDD-8F7C-43A4-8CE1-6880882EE94D}">
      <dsp:nvSpPr>
        <dsp:cNvPr id="0" name=""/>
        <dsp:cNvSpPr/>
      </dsp:nvSpPr>
      <dsp:spPr>
        <a:xfrm>
          <a:off x="0" y="1039682"/>
          <a:ext cx="6628804" cy="828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E0BB7-FB4B-42E2-A940-0142DD713761}">
      <dsp:nvSpPr>
        <dsp:cNvPr id="0" name=""/>
        <dsp:cNvSpPr/>
      </dsp:nvSpPr>
      <dsp:spPr>
        <a:xfrm>
          <a:off x="250661" y="1226124"/>
          <a:ext cx="455748" cy="4557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24BB0-0B22-43F0-9745-1BFAF5DECBF7}">
      <dsp:nvSpPr>
        <dsp:cNvPr id="0" name=""/>
        <dsp:cNvSpPr/>
      </dsp:nvSpPr>
      <dsp:spPr>
        <a:xfrm>
          <a:off x="957071" y="1039682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Baseline system architecture implementation</a:t>
          </a:r>
        </a:p>
      </dsp:txBody>
      <dsp:txXfrm>
        <a:off x="957071" y="1039682"/>
        <a:ext cx="5671732" cy="828633"/>
      </dsp:txXfrm>
    </dsp:sp>
    <dsp:sp modelId="{23020DB2-C7FB-42D3-BEEA-F914C45A3FA9}">
      <dsp:nvSpPr>
        <dsp:cNvPr id="0" name=""/>
        <dsp:cNvSpPr/>
      </dsp:nvSpPr>
      <dsp:spPr>
        <a:xfrm>
          <a:off x="0" y="2075473"/>
          <a:ext cx="6628804" cy="8286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AFAD1-2D25-4C97-A006-4DB0638620FE}">
      <dsp:nvSpPr>
        <dsp:cNvPr id="0" name=""/>
        <dsp:cNvSpPr/>
      </dsp:nvSpPr>
      <dsp:spPr>
        <a:xfrm>
          <a:off x="250661" y="2261916"/>
          <a:ext cx="455748" cy="4557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D08A6-06CD-4C64-BBE1-D6CB33114A9E}">
      <dsp:nvSpPr>
        <dsp:cNvPr id="0" name=""/>
        <dsp:cNvSpPr/>
      </dsp:nvSpPr>
      <dsp:spPr>
        <a:xfrm>
          <a:off x="957071" y="2075473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 test scenarios</a:t>
          </a:r>
        </a:p>
      </dsp:txBody>
      <dsp:txXfrm>
        <a:off x="957071" y="2075473"/>
        <a:ext cx="5671732" cy="828633"/>
      </dsp:txXfrm>
    </dsp:sp>
    <dsp:sp modelId="{8F29EC29-FBBD-41EE-BC4D-E0C6499277E9}">
      <dsp:nvSpPr>
        <dsp:cNvPr id="0" name=""/>
        <dsp:cNvSpPr/>
      </dsp:nvSpPr>
      <dsp:spPr>
        <a:xfrm>
          <a:off x="0" y="3111265"/>
          <a:ext cx="6628804" cy="8286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BE375-99BC-4D25-87E6-CC0BB6026ED2}">
      <dsp:nvSpPr>
        <dsp:cNvPr id="0" name=""/>
        <dsp:cNvSpPr/>
      </dsp:nvSpPr>
      <dsp:spPr>
        <a:xfrm>
          <a:off x="250661" y="3297708"/>
          <a:ext cx="455748" cy="4557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ED053-96E2-4FC2-AE24-F15B872C74A4}">
      <dsp:nvSpPr>
        <dsp:cNvPr id="0" name=""/>
        <dsp:cNvSpPr/>
      </dsp:nvSpPr>
      <dsp:spPr>
        <a:xfrm>
          <a:off x="957071" y="3111265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Algorithms developed</a:t>
          </a:r>
        </a:p>
      </dsp:txBody>
      <dsp:txXfrm>
        <a:off x="957071" y="3111265"/>
        <a:ext cx="5671732" cy="828633"/>
      </dsp:txXfrm>
    </dsp:sp>
    <dsp:sp modelId="{256EF5E2-DE7F-4058-9E68-9338E5389EBC}">
      <dsp:nvSpPr>
        <dsp:cNvPr id="0" name=""/>
        <dsp:cNvSpPr/>
      </dsp:nvSpPr>
      <dsp:spPr>
        <a:xfrm>
          <a:off x="0" y="4147057"/>
          <a:ext cx="6628804" cy="828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C4982-8815-4C44-914E-AF0F29B37090}">
      <dsp:nvSpPr>
        <dsp:cNvPr id="0" name=""/>
        <dsp:cNvSpPr/>
      </dsp:nvSpPr>
      <dsp:spPr>
        <a:xfrm>
          <a:off x="250661" y="4333499"/>
          <a:ext cx="455748" cy="4557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63DCE-99D6-4CA4-90A0-3102068240D4}">
      <dsp:nvSpPr>
        <dsp:cNvPr id="0" name=""/>
        <dsp:cNvSpPr/>
      </dsp:nvSpPr>
      <dsp:spPr>
        <a:xfrm>
          <a:off x="957071" y="4147057"/>
          <a:ext cx="5671732" cy="828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97" tIns="87697" rIns="87697" bIns="8769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Algorithm testing</a:t>
          </a:r>
        </a:p>
      </dsp:txBody>
      <dsp:txXfrm>
        <a:off x="957071" y="4147057"/>
        <a:ext cx="5671732" cy="828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F575F-4404-41D6-BB27-EBB420DF9227}">
      <dsp:nvSpPr>
        <dsp:cNvPr id="0" name=""/>
        <dsp:cNvSpPr/>
      </dsp:nvSpPr>
      <dsp:spPr>
        <a:xfrm>
          <a:off x="0" y="1940718"/>
          <a:ext cx="859631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ED44B-4417-4382-82C3-6939B9AD57C9}">
      <dsp:nvSpPr>
        <dsp:cNvPr id="0" name=""/>
        <dsp:cNvSpPr/>
      </dsp:nvSpPr>
      <dsp:spPr>
        <a:xfrm rot="8100000">
          <a:off x="61223" y="447259"/>
          <a:ext cx="285437" cy="285437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F3DF9-6D15-43DB-AE11-ABA5ACEE4D09}">
      <dsp:nvSpPr>
        <dsp:cNvPr id="0" name=""/>
        <dsp:cNvSpPr/>
      </dsp:nvSpPr>
      <dsp:spPr>
        <a:xfrm>
          <a:off x="92933" y="478969"/>
          <a:ext cx="222018" cy="222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75B09-B85E-4B8A-A435-7E73546BE929}">
      <dsp:nvSpPr>
        <dsp:cNvPr id="0" name=""/>
        <dsp:cNvSpPr/>
      </dsp:nvSpPr>
      <dsp:spPr>
        <a:xfrm>
          <a:off x="405776" y="791813"/>
          <a:ext cx="3573271" cy="1148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Finalize project plans and architecture</a:t>
          </a:r>
        </a:p>
      </dsp:txBody>
      <dsp:txXfrm>
        <a:off x="405776" y="791813"/>
        <a:ext cx="3573271" cy="1148905"/>
      </dsp:txXfrm>
    </dsp:sp>
    <dsp:sp modelId="{C86B0201-79F6-4130-AEDD-08ED424B0522}">
      <dsp:nvSpPr>
        <dsp:cNvPr id="0" name=""/>
        <dsp:cNvSpPr/>
      </dsp:nvSpPr>
      <dsp:spPr>
        <a:xfrm>
          <a:off x="405776" y="388143"/>
          <a:ext cx="3573271" cy="40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30 Sep.</a:t>
          </a:r>
        </a:p>
      </dsp:txBody>
      <dsp:txXfrm>
        <a:off x="405776" y="388143"/>
        <a:ext cx="3573271" cy="403669"/>
      </dsp:txXfrm>
    </dsp:sp>
    <dsp:sp modelId="{E59009AB-5F4C-4395-9F8C-9AB337C507A5}">
      <dsp:nvSpPr>
        <dsp:cNvPr id="0" name=""/>
        <dsp:cNvSpPr/>
      </dsp:nvSpPr>
      <dsp:spPr>
        <a:xfrm>
          <a:off x="203942" y="791813"/>
          <a:ext cx="0" cy="1148905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24BFB-4322-4FD0-AD31-84780A6D3E07}">
      <dsp:nvSpPr>
        <dsp:cNvPr id="0" name=""/>
        <dsp:cNvSpPr/>
      </dsp:nvSpPr>
      <dsp:spPr>
        <a:xfrm>
          <a:off x="166762" y="1904388"/>
          <a:ext cx="72660" cy="726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395A0-79FB-467B-BD6D-AA0C4207766D}">
      <dsp:nvSpPr>
        <dsp:cNvPr id="0" name=""/>
        <dsp:cNvSpPr/>
      </dsp:nvSpPr>
      <dsp:spPr>
        <a:xfrm rot="18900000">
          <a:off x="2204699" y="3148739"/>
          <a:ext cx="285437" cy="285437"/>
        </a:xfrm>
        <a:prstGeom prst="teardrop">
          <a:avLst>
            <a:gd name="adj" fmla="val 115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0071F-FCA0-48B1-8E9B-F80678566719}">
      <dsp:nvSpPr>
        <dsp:cNvPr id="0" name=""/>
        <dsp:cNvSpPr/>
      </dsp:nvSpPr>
      <dsp:spPr>
        <a:xfrm>
          <a:off x="2236408" y="3180449"/>
          <a:ext cx="222018" cy="222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AEB3D-4D27-4F34-B439-ACB65AA7C590}">
      <dsp:nvSpPr>
        <dsp:cNvPr id="0" name=""/>
        <dsp:cNvSpPr/>
      </dsp:nvSpPr>
      <dsp:spPr>
        <a:xfrm>
          <a:off x="2549252" y="1940718"/>
          <a:ext cx="3573271" cy="1148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Define constraints and the impact on the design decisions</a:t>
          </a:r>
        </a:p>
      </dsp:txBody>
      <dsp:txXfrm>
        <a:off x="2549252" y="1940718"/>
        <a:ext cx="3573271" cy="1148905"/>
      </dsp:txXfrm>
    </dsp:sp>
    <dsp:sp modelId="{676EDB0B-AD7F-4421-A133-22D7D7C696ED}">
      <dsp:nvSpPr>
        <dsp:cNvPr id="0" name=""/>
        <dsp:cNvSpPr/>
      </dsp:nvSpPr>
      <dsp:spPr>
        <a:xfrm>
          <a:off x="2549252" y="3089623"/>
          <a:ext cx="3573271" cy="40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31 Oct.</a:t>
          </a:r>
        </a:p>
      </dsp:txBody>
      <dsp:txXfrm>
        <a:off x="2549252" y="3089623"/>
        <a:ext cx="3573271" cy="403669"/>
      </dsp:txXfrm>
    </dsp:sp>
    <dsp:sp modelId="{FA666881-17E4-450F-8A86-FC0BBAEE4683}">
      <dsp:nvSpPr>
        <dsp:cNvPr id="0" name=""/>
        <dsp:cNvSpPr/>
      </dsp:nvSpPr>
      <dsp:spPr>
        <a:xfrm>
          <a:off x="2347417" y="1940718"/>
          <a:ext cx="0" cy="1148905"/>
        </a:xfrm>
        <a:prstGeom prst="line">
          <a:avLst/>
        </a:prstGeom>
        <a:noFill/>
        <a:ln w="1270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81142-3816-4A45-866E-836CD022EF1D}">
      <dsp:nvSpPr>
        <dsp:cNvPr id="0" name=""/>
        <dsp:cNvSpPr/>
      </dsp:nvSpPr>
      <dsp:spPr>
        <a:xfrm>
          <a:off x="2310238" y="1904388"/>
          <a:ext cx="72660" cy="72660"/>
        </a:xfrm>
        <a:prstGeom prst="ellipse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C92F3-10FD-4816-ADEB-7B83406AC720}">
      <dsp:nvSpPr>
        <dsp:cNvPr id="0" name=""/>
        <dsp:cNvSpPr/>
      </dsp:nvSpPr>
      <dsp:spPr>
        <a:xfrm rot="8100000">
          <a:off x="4348174" y="447259"/>
          <a:ext cx="285437" cy="285437"/>
        </a:xfrm>
        <a:prstGeom prst="teardrop">
          <a:avLst>
            <a:gd name="adj" fmla="val 115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649FF-72EA-4DD1-8BB8-0E75D456CFA7}">
      <dsp:nvSpPr>
        <dsp:cNvPr id="0" name=""/>
        <dsp:cNvSpPr/>
      </dsp:nvSpPr>
      <dsp:spPr>
        <a:xfrm>
          <a:off x="4379884" y="478969"/>
          <a:ext cx="222018" cy="222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9AA68-B28A-4D9D-A4BD-D6E1402B5007}">
      <dsp:nvSpPr>
        <dsp:cNvPr id="0" name=""/>
        <dsp:cNvSpPr/>
      </dsp:nvSpPr>
      <dsp:spPr>
        <a:xfrm>
          <a:off x="4692728" y="791813"/>
          <a:ext cx="3573271" cy="1148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Finalize methodology selection and tools</a:t>
          </a:r>
        </a:p>
      </dsp:txBody>
      <dsp:txXfrm>
        <a:off x="4692728" y="791813"/>
        <a:ext cx="3573271" cy="1148905"/>
      </dsp:txXfrm>
    </dsp:sp>
    <dsp:sp modelId="{EA7B6FAD-9416-40EC-A109-FA4552889CF7}">
      <dsp:nvSpPr>
        <dsp:cNvPr id="0" name=""/>
        <dsp:cNvSpPr/>
      </dsp:nvSpPr>
      <dsp:spPr>
        <a:xfrm>
          <a:off x="4692728" y="388143"/>
          <a:ext cx="3573271" cy="40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30 Nov.</a:t>
          </a:r>
        </a:p>
      </dsp:txBody>
      <dsp:txXfrm>
        <a:off x="4692728" y="388143"/>
        <a:ext cx="3573271" cy="403669"/>
      </dsp:txXfrm>
    </dsp:sp>
    <dsp:sp modelId="{D5D0314F-FD18-4FB5-9B47-F7221221CE21}">
      <dsp:nvSpPr>
        <dsp:cNvPr id="0" name=""/>
        <dsp:cNvSpPr/>
      </dsp:nvSpPr>
      <dsp:spPr>
        <a:xfrm>
          <a:off x="4490893" y="791813"/>
          <a:ext cx="0" cy="1148905"/>
        </a:xfrm>
        <a:prstGeom prst="line">
          <a:avLst/>
        </a:prstGeom>
        <a:noFill/>
        <a:ln w="1270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44C55-DE9E-419A-B45F-69C9B3FBA1F9}">
      <dsp:nvSpPr>
        <dsp:cNvPr id="0" name=""/>
        <dsp:cNvSpPr/>
      </dsp:nvSpPr>
      <dsp:spPr>
        <a:xfrm>
          <a:off x="4453713" y="1904388"/>
          <a:ext cx="72660" cy="72660"/>
        </a:xfrm>
        <a:prstGeom prst="ellipse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F575F-4404-41D6-BB27-EBB420DF9227}">
      <dsp:nvSpPr>
        <dsp:cNvPr id="0" name=""/>
        <dsp:cNvSpPr/>
      </dsp:nvSpPr>
      <dsp:spPr>
        <a:xfrm>
          <a:off x="0" y="1940718"/>
          <a:ext cx="859631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ED44B-4417-4382-82C3-6939B9AD57C9}">
      <dsp:nvSpPr>
        <dsp:cNvPr id="0" name=""/>
        <dsp:cNvSpPr/>
      </dsp:nvSpPr>
      <dsp:spPr>
        <a:xfrm rot="8100000">
          <a:off x="63042" y="447259"/>
          <a:ext cx="285437" cy="285437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F3DF9-6D15-43DB-AE11-ABA5ACEE4D09}">
      <dsp:nvSpPr>
        <dsp:cNvPr id="0" name=""/>
        <dsp:cNvSpPr/>
      </dsp:nvSpPr>
      <dsp:spPr>
        <a:xfrm>
          <a:off x="94752" y="478969"/>
          <a:ext cx="222018" cy="222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75B09-B85E-4B8A-A435-7E73546BE929}">
      <dsp:nvSpPr>
        <dsp:cNvPr id="0" name=""/>
        <dsp:cNvSpPr/>
      </dsp:nvSpPr>
      <dsp:spPr>
        <a:xfrm>
          <a:off x="407596" y="791813"/>
          <a:ext cx="2858616" cy="1148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Define testing framework and re-evaluate design decisions</a:t>
          </a:r>
        </a:p>
      </dsp:txBody>
      <dsp:txXfrm>
        <a:off x="407596" y="791813"/>
        <a:ext cx="2858616" cy="1148905"/>
      </dsp:txXfrm>
    </dsp:sp>
    <dsp:sp modelId="{C86B0201-79F6-4130-AEDD-08ED424B0522}">
      <dsp:nvSpPr>
        <dsp:cNvPr id="0" name=""/>
        <dsp:cNvSpPr/>
      </dsp:nvSpPr>
      <dsp:spPr>
        <a:xfrm>
          <a:off x="407596" y="388143"/>
          <a:ext cx="2858616" cy="40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31 Jan.</a:t>
          </a:r>
        </a:p>
      </dsp:txBody>
      <dsp:txXfrm>
        <a:off x="407596" y="388143"/>
        <a:ext cx="2858616" cy="403669"/>
      </dsp:txXfrm>
    </dsp:sp>
    <dsp:sp modelId="{E59009AB-5F4C-4395-9F8C-9AB337C507A5}">
      <dsp:nvSpPr>
        <dsp:cNvPr id="0" name=""/>
        <dsp:cNvSpPr/>
      </dsp:nvSpPr>
      <dsp:spPr>
        <a:xfrm>
          <a:off x="205761" y="791813"/>
          <a:ext cx="0" cy="1148905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24BFB-4322-4FD0-AD31-84780A6D3E07}">
      <dsp:nvSpPr>
        <dsp:cNvPr id="0" name=""/>
        <dsp:cNvSpPr/>
      </dsp:nvSpPr>
      <dsp:spPr>
        <a:xfrm>
          <a:off x="168582" y="1904388"/>
          <a:ext cx="72660" cy="726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395A0-79FB-467B-BD6D-AA0C4207766D}">
      <dsp:nvSpPr>
        <dsp:cNvPr id="0" name=""/>
        <dsp:cNvSpPr/>
      </dsp:nvSpPr>
      <dsp:spPr>
        <a:xfrm rot="18900000">
          <a:off x="1777823" y="3148739"/>
          <a:ext cx="285437" cy="285437"/>
        </a:xfrm>
        <a:prstGeom prst="teardrop">
          <a:avLst>
            <a:gd name="adj" fmla="val 115000"/>
          </a:avLst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0071F-FCA0-48B1-8E9B-F80678566719}">
      <dsp:nvSpPr>
        <dsp:cNvPr id="0" name=""/>
        <dsp:cNvSpPr/>
      </dsp:nvSpPr>
      <dsp:spPr>
        <a:xfrm>
          <a:off x="1809533" y="3180449"/>
          <a:ext cx="222018" cy="222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AEB3D-4D27-4F34-B439-ACB65AA7C590}">
      <dsp:nvSpPr>
        <dsp:cNvPr id="0" name=""/>
        <dsp:cNvSpPr/>
      </dsp:nvSpPr>
      <dsp:spPr>
        <a:xfrm>
          <a:off x="2122376" y="1940718"/>
          <a:ext cx="2858616" cy="1148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Complete Alpha version of the software</a:t>
          </a:r>
        </a:p>
      </dsp:txBody>
      <dsp:txXfrm>
        <a:off x="2122376" y="1940718"/>
        <a:ext cx="2858616" cy="1148905"/>
      </dsp:txXfrm>
    </dsp:sp>
    <dsp:sp modelId="{676EDB0B-AD7F-4421-A133-22D7D7C696ED}">
      <dsp:nvSpPr>
        <dsp:cNvPr id="0" name=""/>
        <dsp:cNvSpPr/>
      </dsp:nvSpPr>
      <dsp:spPr>
        <a:xfrm>
          <a:off x="2122376" y="3089623"/>
          <a:ext cx="2858616" cy="40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29 Feb.</a:t>
          </a:r>
        </a:p>
      </dsp:txBody>
      <dsp:txXfrm>
        <a:off x="2122376" y="3089623"/>
        <a:ext cx="2858616" cy="403669"/>
      </dsp:txXfrm>
    </dsp:sp>
    <dsp:sp modelId="{FA666881-17E4-450F-8A86-FC0BBAEE4683}">
      <dsp:nvSpPr>
        <dsp:cNvPr id="0" name=""/>
        <dsp:cNvSpPr/>
      </dsp:nvSpPr>
      <dsp:spPr>
        <a:xfrm>
          <a:off x="1920542" y="1940718"/>
          <a:ext cx="0" cy="1148905"/>
        </a:xfrm>
        <a:prstGeom prst="line">
          <a:avLst/>
        </a:prstGeom>
        <a:noFill/>
        <a:ln w="1270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81142-3816-4A45-866E-836CD022EF1D}">
      <dsp:nvSpPr>
        <dsp:cNvPr id="0" name=""/>
        <dsp:cNvSpPr/>
      </dsp:nvSpPr>
      <dsp:spPr>
        <a:xfrm>
          <a:off x="1883362" y="1904388"/>
          <a:ext cx="72660" cy="72660"/>
        </a:xfrm>
        <a:prstGeom prst="ellipse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C92F3-10FD-4816-ADEB-7B83406AC720}">
      <dsp:nvSpPr>
        <dsp:cNvPr id="0" name=""/>
        <dsp:cNvSpPr/>
      </dsp:nvSpPr>
      <dsp:spPr>
        <a:xfrm rot="8100000">
          <a:off x="3492603" y="447259"/>
          <a:ext cx="285437" cy="285437"/>
        </a:xfrm>
        <a:prstGeom prst="teardrop">
          <a:avLst>
            <a:gd name="adj" fmla="val 115000"/>
          </a:avLst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649FF-72EA-4DD1-8BB8-0E75D456CFA7}">
      <dsp:nvSpPr>
        <dsp:cNvPr id="0" name=""/>
        <dsp:cNvSpPr/>
      </dsp:nvSpPr>
      <dsp:spPr>
        <a:xfrm>
          <a:off x="3524313" y="478969"/>
          <a:ext cx="222018" cy="222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39AA68-B28A-4D9D-A4BD-D6E1402B5007}">
      <dsp:nvSpPr>
        <dsp:cNvPr id="0" name=""/>
        <dsp:cNvSpPr/>
      </dsp:nvSpPr>
      <dsp:spPr>
        <a:xfrm>
          <a:off x="3837157" y="791813"/>
          <a:ext cx="2858616" cy="1148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Finalize Unit testing and validation</a:t>
          </a:r>
        </a:p>
      </dsp:txBody>
      <dsp:txXfrm>
        <a:off x="3837157" y="791813"/>
        <a:ext cx="2858616" cy="1148905"/>
      </dsp:txXfrm>
    </dsp:sp>
    <dsp:sp modelId="{EA7B6FAD-9416-40EC-A109-FA4552889CF7}">
      <dsp:nvSpPr>
        <dsp:cNvPr id="0" name=""/>
        <dsp:cNvSpPr/>
      </dsp:nvSpPr>
      <dsp:spPr>
        <a:xfrm>
          <a:off x="3837157" y="388143"/>
          <a:ext cx="2858616" cy="40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31 Mar.</a:t>
          </a:r>
        </a:p>
      </dsp:txBody>
      <dsp:txXfrm>
        <a:off x="3837157" y="388143"/>
        <a:ext cx="2858616" cy="403669"/>
      </dsp:txXfrm>
    </dsp:sp>
    <dsp:sp modelId="{D5D0314F-FD18-4FB5-9B47-F7221221CE21}">
      <dsp:nvSpPr>
        <dsp:cNvPr id="0" name=""/>
        <dsp:cNvSpPr/>
      </dsp:nvSpPr>
      <dsp:spPr>
        <a:xfrm>
          <a:off x="3635322" y="791813"/>
          <a:ext cx="0" cy="1148905"/>
        </a:xfrm>
        <a:prstGeom prst="line">
          <a:avLst/>
        </a:prstGeom>
        <a:noFill/>
        <a:ln w="1270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44C55-DE9E-419A-B45F-69C9B3FBA1F9}">
      <dsp:nvSpPr>
        <dsp:cNvPr id="0" name=""/>
        <dsp:cNvSpPr/>
      </dsp:nvSpPr>
      <dsp:spPr>
        <a:xfrm>
          <a:off x="3598142" y="1904388"/>
          <a:ext cx="72660" cy="72660"/>
        </a:xfrm>
        <a:prstGeom prst="ellipse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EFCBA-367F-439A-9AAD-3A24E7A70EE1}">
      <dsp:nvSpPr>
        <dsp:cNvPr id="0" name=""/>
        <dsp:cNvSpPr/>
      </dsp:nvSpPr>
      <dsp:spPr>
        <a:xfrm rot="18900000">
          <a:off x="5207384" y="3148739"/>
          <a:ext cx="285437" cy="285437"/>
        </a:xfrm>
        <a:prstGeom prst="teardrop">
          <a:avLst>
            <a:gd name="adj" fmla="val 115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CD9D3-83A9-4642-8674-C9B3B1B1B831}">
      <dsp:nvSpPr>
        <dsp:cNvPr id="0" name=""/>
        <dsp:cNvSpPr/>
      </dsp:nvSpPr>
      <dsp:spPr>
        <a:xfrm>
          <a:off x="5239093" y="3180449"/>
          <a:ext cx="222018" cy="2220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00D86-A6BF-455E-B695-AA57877E357D}">
      <dsp:nvSpPr>
        <dsp:cNvPr id="0" name=""/>
        <dsp:cNvSpPr/>
      </dsp:nvSpPr>
      <dsp:spPr>
        <a:xfrm>
          <a:off x="5551937" y="1940718"/>
          <a:ext cx="2858616" cy="1148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Completion of integration testing and report</a:t>
          </a:r>
        </a:p>
      </dsp:txBody>
      <dsp:txXfrm>
        <a:off x="5551937" y="1940718"/>
        <a:ext cx="2858616" cy="1148905"/>
      </dsp:txXfrm>
    </dsp:sp>
    <dsp:sp modelId="{67C94555-7DF4-4FEC-8C58-7630E4712412}">
      <dsp:nvSpPr>
        <dsp:cNvPr id="0" name=""/>
        <dsp:cNvSpPr/>
      </dsp:nvSpPr>
      <dsp:spPr>
        <a:xfrm>
          <a:off x="5551937" y="3089623"/>
          <a:ext cx="2858616" cy="403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30 Apr.</a:t>
          </a:r>
        </a:p>
      </dsp:txBody>
      <dsp:txXfrm>
        <a:off x="5551937" y="3089623"/>
        <a:ext cx="2858616" cy="403669"/>
      </dsp:txXfrm>
    </dsp:sp>
    <dsp:sp modelId="{31275D74-8250-4B3E-8F84-47FD2BF43AB7}">
      <dsp:nvSpPr>
        <dsp:cNvPr id="0" name=""/>
        <dsp:cNvSpPr/>
      </dsp:nvSpPr>
      <dsp:spPr>
        <a:xfrm>
          <a:off x="5350103" y="1940718"/>
          <a:ext cx="0" cy="1148905"/>
        </a:xfrm>
        <a:prstGeom prst="line">
          <a:avLst/>
        </a:prstGeom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EC6BD-75B3-4569-AA07-10338D3573A8}">
      <dsp:nvSpPr>
        <dsp:cNvPr id="0" name=""/>
        <dsp:cNvSpPr/>
      </dsp:nvSpPr>
      <dsp:spPr>
        <a:xfrm>
          <a:off x="5312923" y="1904388"/>
          <a:ext cx="72660" cy="72660"/>
        </a:xfrm>
        <a:prstGeom prst="ellips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18D7-DF4E-4C59-9BBA-548250DAC33A}" type="datetimeFigureOut">
              <a:rPr lang="en-US" smtClean="0"/>
              <a:t>2019-10-04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0A82-9926-4DBA-8BA5-A22EEB8AC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9229-E3F7-4B08-B8B0-567DB9AE2DBD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60AF-08CF-488B-8265-5F1D88C1C64E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1802-9AAA-4EB8-B737-B207AD0C712F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BB6-0FDA-4EDD-A5D1-79FFF12955B7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08FB-4F0B-44DE-8994-0595D6ECCDCE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015-62A3-4A29-BC49-965FA4BE59CA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181-5447-4050-89D3-AA326DE4DA13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F08-CAEB-42BA-9362-548763B98147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26DC-D31F-40BA-B49D-47D87B9BA087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64DF-92FB-4D4C-B2DE-15BC5F46772E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1A99-F4C1-4E12-B7D3-A88A44F4EB10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7458-324C-48F7-80F5-74B19E1CAFEB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054C-5E05-4896-867A-8DB56A20C8AC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787-46DA-4B4F-B781-E768630FCF2A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8CE2-82D3-4BA2-B844-E7281181CD7A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511-91B4-4318-A9F6-BECE1367AD14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9CD9-90D5-49BD-B792-F7F07D136C39}" type="datetime1">
              <a:rPr lang="en-US" smtClean="0"/>
              <a:t>2019-10-04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</a:rPr>
              <a:t>Project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B1921-F533-4F9E-8BF6-80EC4D45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>
                    <a:alpha val="70000"/>
                  </a:srgbClr>
                </a:solidFill>
              </a:rPr>
              <a:t>Senior Design Team 25 (May 2020)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9A14C6C-76E2-4FA2-942D-D1BDB87FA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4180"/>
    </mc:Choice>
    <mc:Fallback>
      <p:transition spd="slow" advTm="4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857AB-5B8A-4381-9C28-7C97CB2A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Key Technical Goals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79BA6AD2-1E2F-41AC-BCB6-444E677562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50495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3523B6F-C636-4552-A13B-C8131B65F5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869"/>
    </mc:Choice>
    <mc:Fallback>
      <p:transition spd="slow" advTm="76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A85B82-3AB2-4E59-BF6A-974EE9286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System Sketch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75AA7B-F360-4D20-8867-6B9DA24E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757" y="1652295"/>
            <a:ext cx="9082486" cy="47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C8765CF-0662-4FE8-B8C7-210EC0F50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2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49"/>
    </mc:Choice>
    <mc:Fallback>
      <p:transition spd="slow" advTm="82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D5C2-AEAF-4541-AF8E-84A7810A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Timeline - Planning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D210992-BD98-44D8-BCE5-42E805EDC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854052"/>
              </p:ext>
            </p:extLst>
          </p:nvPr>
        </p:nvGraphicFramePr>
        <p:xfrm>
          <a:off x="677690" y="2366963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18B726FD-5C58-4201-AA92-509582EA35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2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230"/>
    </mc:Choice>
    <mc:Fallback>
      <p:transition spd="slow" advTm="42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5369-2A7C-40D2-A1BA-D582DA51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Timeline - Development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1F0B57-6A90-4D1F-850A-AD4D2EAB2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367044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A5448E7-EE0A-4FE6-96B1-EEB999CE83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88"/>
    </mc:Choice>
    <mc:Fallback>
      <p:transition spd="slow" advTm="26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24F515-356D-4532-BE08-F6D7771916F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04B51-1D33-4F14-BBD7-79D7D27E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25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Project Plans</vt:lpstr>
      <vt:lpstr>Key Technical Goals</vt:lpstr>
      <vt:lpstr>System Sketch</vt:lpstr>
      <vt:lpstr>Timeline - Planning</vt:lpstr>
      <vt:lpstr>Timeline -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2019-10-04T15:32:13Z</dcterms:created>
  <dcterms:modified xsi:type="dcterms:W3CDTF">2019-10-04T16:02:49Z</dcterms:modified>
</cp:coreProperties>
</file>